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</p:sldIdLst>
  <p:sldSz cx="6858000" cy="990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D74"/>
    <a:srgbClr val="4D9FD8"/>
    <a:srgbClr val="EC008C"/>
    <a:srgbClr val="D55028"/>
    <a:srgbClr val="FCB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567"/>
  </p:normalViewPr>
  <p:slideViewPr>
    <p:cSldViewPr snapToGrid="0">
      <p:cViewPr>
        <p:scale>
          <a:sx n="75" d="100"/>
          <a:sy n="75" d="100"/>
        </p:scale>
        <p:origin x="2920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616727"/>
            <a:ext cx="5829300" cy="145403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289C-12F8-AC47-8F54-3E60FCEC5A3E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C7ED-18B6-2E43-BE20-21BCE9FD6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0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Template S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DA9720-BC6A-2109-00AE-3D59B9E453CB}"/>
              </a:ext>
            </a:extLst>
          </p:cNvPr>
          <p:cNvSpPr/>
          <p:nvPr userDrawn="1"/>
        </p:nvSpPr>
        <p:spPr>
          <a:xfrm>
            <a:off x="-3592" y="-25992"/>
            <a:ext cx="6934320" cy="3710142"/>
          </a:xfrm>
          <a:custGeom>
            <a:avLst/>
            <a:gdLst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6861594 w 6861594"/>
              <a:gd name="connsiteY2" fmla="*/ 4545874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4510280 w 6861594"/>
              <a:gd name="connsiteY2" fmla="*/ 2782389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6861594"/>
              <a:gd name="connsiteY0" fmla="*/ 0 h 4545874"/>
              <a:gd name="connsiteX1" fmla="*/ 6861594 w 6861594"/>
              <a:gd name="connsiteY1" fmla="*/ 0 h 4545874"/>
              <a:gd name="connsiteX2" fmla="*/ 5725125 w 6861594"/>
              <a:gd name="connsiteY2" fmla="*/ 3291840 h 4545874"/>
              <a:gd name="connsiteX3" fmla="*/ 0 w 6861594"/>
              <a:gd name="connsiteY3" fmla="*/ 4545874 h 4545874"/>
              <a:gd name="connsiteX4" fmla="*/ 0 w 6861594"/>
              <a:gd name="connsiteY4" fmla="*/ 0 h 4545874"/>
              <a:gd name="connsiteX0" fmla="*/ 0 w 7031393"/>
              <a:gd name="connsiteY0" fmla="*/ 0 h 4545874"/>
              <a:gd name="connsiteX1" fmla="*/ 6861594 w 7031393"/>
              <a:gd name="connsiteY1" fmla="*/ 0 h 4545874"/>
              <a:gd name="connsiteX2" fmla="*/ 5725125 w 7031393"/>
              <a:gd name="connsiteY2" fmla="*/ 3291840 h 4545874"/>
              <a:gd name="connsiteX3" fmla="*/ 0 w 7031393"/>
              <a:gd name="connsiteY3" fmla="*/ 4545874 h 4545874"/>
              <a:gd name="connsiteX4" fmla="*/ 0 w 7031393"/>
              <a:gd name="connsiteY4" fmla="*/ 0 h 4545874"/>
              <a:gd name="connsiteX0" fmla="*/ 0 w 7170265"/>
              <a:gd name="connsiteY0" fmla="*/ 0 h 4545874"/>
              <a:gd name="connsiteX1" fmla="*/ 6861594 w 7170265"/>
              <a:gd name="connsiteY1" fmla="*/ 0 h 4545874"/>
              <a:gd name="connsiteX2" fmla="*/ 5725125 w 7170265"/>
              <a:gd name="connsiteY2" fmla="*/ 3291840 h 4545874"/>
              <a:gd name="connsiteX3" fmla="*/ 0 w 7170265"/>
              <a:gd name="connsiteY3" fmla="*/ 4545874 h 4545874"/>
              <a:gd name="connsiteX4" fmla="*/ 0 w 7170265"/>
              <a:gd name="connsiteY4" fmla="*/ 0 h 4545874"/>
              <a:gd name="connsiteX0" fmla="*/ 0 w 6999752"/>
              <a:gd name="connsiteY0" fmla="*/ 0 h 4545874"/>
              <a:gd name="connsiteX1" fmla="*/ 6861594 w 6999752"/>
              <a:gd name="connsiteY1" fmla="*/ 0 h 4545874"/>
              <a:gd name="connsiteX2" fmla="*/ 5725125 w 6999752"/>
              <a:gd name="connsiteY2" fmla="*/ 3291840 h 4545874"/>
              <a:gd name="connsiteX3" fmla="*/ 0 w 6999752"/>
              <a:gd name="connsiteY3" fmla="*/ 4545874 h 4545874"/>
              <a:gd name="connsiteX4" fmla="*/ 0 w 6999752"/>
              <a:gd name="connsiteY4" fmla="*/ 0 h 4545874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7074538"/>
              <a:gd name="connsiteY0" fmla="*/ 0 h 4592873"/>
              <a:gd name="connsiteX1" fmla="*/ 6861594 w 7074538"/>
              <a:gd name="connsiteY1" fmla="*/ 0 h 4592873"/>
              <a:gd name="connsiteX2" fmla="*/ 5725125 w 7074538"/>
              <a:gd name="connsiteY2" fmla="*/ 3291840 h 4592873"/>
              <a:gd name="connsiteX3" fmla="*/ 0 w 7074538"/>
              <a:gd name="connsiteY3" fmla="*/ 4545874 h 4592873"/>
              <a:gd name="connsiteX4" fmla="*/ 0 w 7074538"/>
              <a:gd name="connsiteY4" fmla="*/ 0 h 4592873"/>
              <a:gd name="connsiteX0" fmla="*/ 0 w 7074538"/>
              <a:gd name="connsiteY0" fmla="*/ 0 h 4545874"/>
              <a:gd name="connsiteX1" fmla="*/ 6861594 w 7074538"/>
              <a:gd name="connsiteY1" fmla="*/ 0 h 4545874"/>
              <a:gd name="connsiteX2" fmla="*/ 5725125 w 7074538"/>
              <a:gd name="connsiteY2" fmla="*/ 3291840 h 4545874"/>
              <a:gd name="connsiteX3" fmla="*/ 0 w 7074538"/>
              <a:gd name="connsiteY3" fmla="*/ 4545874 h 4545874"/>
              <a:gd name="connsiteX4" fmla="*/ 0 w 7074538"/>
              <a:gd name="connsiteY4" fmla="*/ 0 h 4545874"/>
              <a:gd name="connsiteX0" fmla="*/ 0 w 6864204"/>
              <a:gd name="connsiteY0" fmla="*/ 0 h 4628480"/>
              <a:gd name="connsiteX1" fmla="*/ 6861594 w 6864204"/>
              <a:gd name="connsiteY1" fmla="*/ 0 h 4628480"/>
              <a:gd name="connsiteX2" fmla="*/ 4849914 w 6864204"/>
              <a:gd name="connsiteY2" fmla="*/ 3644537 h 4628480"/>
              <a:gd name="connsiteX3" fmla="*/ 0 w 6864204"/>
              <a:gd name="connsiteY3" fmla="*/ 4545874 h 4628480"/>
              <a:gd name="connsiteX4" fmla="*/ 0 w 6864204"/>
              <a:gd name="connsiteY4" fmla="*/ 0 h 4628480"/>
              <a:gd name="connsiteX0" fmla="*/ 0 w 6883966"/>
              <a:gd name="connsiteY0" fmla="*/ 0 h 4628480"/>
              <a:gd name="connsiteX1" fmla="*/ 6861594 w 6883966"/>
              <a:gd name="connsiteY1" fmla="*/ 0 h 4628480"/>
              <a:gd name="connsiteX2" fmla="*/ 4849914 w 6883966"/>
              <a:gd name="connsiteY2" fmla="*/ 3644537 h 4628480"/>
              <a:gd name="connsiteX3" fmla="*/ 0 w 6883966"/>
              <a:gd name="connsiteY3" fmla="*/ 4545874 h 4628480"/>
              <a:gd name="connsiteX4" fmla="*/ 0 w 6883966"/>
              <a:gd name="connsiteY4" fmla="*/ 0 h 4628480"/>
              <a:gd name="connsiteX0" fmla="*/ 0 w 6861640"/>
              <a:gd name="connsiteY0" fmla="*/ 0 h 5312325"/>
              <a:gd name="connsiteX1" fmla="*/ 6861594 w 6861640"/>
              <a:gd name="connsiteY1" fmla="*/ 0 h 5312325"/>
              <a:gd name="connsiteX2" fmla="*/ 1793205 w 6861640"/>
              <a:gd name="connsiteY2" fmla="*/ 4728754 h 5312325"/>
              <a:gd name="connsiteX3" fmla="*/ 0 w 6861640"/>
              <a:gd name="connsiteY3" fmla="*/ 4545874 h 5312325"/>
              <a:gd name="connsiteX4" fmla="*/ 0 w 6861640"/>
              <a:gd name="connsiteY4" fmla="*/ 0 h 5312325"/>
              <a:gd name="connsiteX0" fmla="*/ 345009 w 7206649"/>
              <a:gd name="connsiteY0" fmla="*/ 0 h 5629787"/>
              <a:gd name="connsiteX1" fmla="*/ 7206603 w 7206649"/>
              <a:gd name="connsiteY1" fmla="*/ 0 h 5629787"/>
              <a:gd name="connsiteX2" fmla="*/ 2138214 w 7206649"/>
              <a:gd name="connsiteY2" fmla="*/ 4728754 h 5629787"/>
              <a:gd name="connsiteX3" fmla="*/ 345009 w 7206649"/>
              <a:gd name="connsiteY3" fmla="*/ 4545874 h 5629787"/>
              <a:gd name="connsiteX4" fmla="*/ 345009 w 7206649"/>
              <a:gd name="connsiteY4" fmla="*/ 0 h 5629787"/>
              <a:gd name="connsiteX0" fmla="*/ 0 w 6861781"/>
              <a:gd name="connsiteY0" fmla="*/ 0 h 5303039"/>
              <a:gd name="connsiteX1" fmla="*/ 6861594 w 6861781"/>
              <a:gd name="connsiteY1" fmla="*/ 0 h 5303039"/>
              <a:gd name="connsiteX2" fmla="*/ 3857137 w 6861781"/>
              <a:gd name="connsiteY2" fmla="*/ 4062549 h 5303039"/>
              <a:gd name="connsiteX3" fmla="*/ 0 w 6861781"/>
              <a:gd name="connsiteY3" fmla="*/ 4545874 h 5303039"/>
              <a:gd name="connsiteX4" fmla="*/ 0 w 6861781"/>
              <a:gd name="connsiteY4" fmla="*/ 0 h 5303039"/>
              <a:gd name="connsiteX0" fmla="*/ 0 w 6904668"/>
              <a:gd name="connsiteY0" fmla="*/ 0 h 5303039"/>
              <a:gd name="connsiteX1" fmla="*/ 6861594 w 6904668"/>
              <a:gd name="connsiteY1" fmla="*/ 0 h 5303039"/>
              <a:gd name="connsiteX2" fmla="*/ 3857137 w 6904668"/>
              <a:gd name="connsiteY2" fmla="*/ 4062549 h 5303039"/>
              <a:gd name="connsiteX3" fmla="*/ 0 w 6904668"/>
              <a:gd name="connsiteY3" fmla="*/ 4545874 h 5303039"/>
              <a:gd name="connsiteX4" fmla="*/ 0 w 6904668"/>
              <a:gd name="connsiteY4" fmla="*/ 0 h 5303039"/>
              <a:gd name="connsiteX0" fmla="*/ 0 w 6906549"/>
              <a:gd name="connsiteY0" fmla="*/ 0 h 5303039"/>
              <a:gd name="connsiteX1" fmla="*/ 6861594 w 6906549"/>
              <a:gd name="connsiteY1" fmla="*/ 0 h 5303039"/>
              <a:gd name="connsiteX2" fmla="*/ 3857137 w 6906549"/>
              <a:gd name="connsiteY2" fmla="*/ 4062549 h 5303039"/>
              <a:gd name="connsiteX3" fmla="*/ 0 w 6906549"/>
              <a:gd name="connsiteY3" fmla="*/ 4545874 h 5303039"/>
              <a:gd name="connsiteX4" fmla="*/ 0 w 6906549"/>
              <a:gd name="connsiteY4" fmla="*/ 0 h 5303039"/>
              <a:gd name="connsiteX0" fmla="*/ 0 w 8501744"/>
              <a:gd name="connsiteY0" fmla="*/ 0 h 4912648"/>
              <a:gd name="connsiteX1" fmla="*/ 6861594 w 8501744"/>
              <a:gd name="connsiteY1" fmla="*/ 0 h 4912648"/>
              <a:gd name="connsiteX2" fmla="*/ 6900783 w 8501744"/>
              <a:gd name="connsiteY2" fmla="*/ 2351315 h 4912648"/>
              <a:gd name="connsiteX3" fmla="*/ 0 w 8501744"/>
              <a:gd name="connsiteY3" fmla="*/ 4545874 h 4912648"/>
              <a:gd name="connsiteX4" fmla="*/ 0 w 8501744"/>
              <a:gd name="connsiteY4" fmla="*/ 0 h 4912648"/>
              <a:gd name="connsiteX0" fmla="*/ 0 w 6900783"/>
              <a:gd name="connsiteY0" fmla="*/ 0 h 4912648"/>
              <a:gd name="connsiteX1" fmla="*/ 6861594 w 6900783"/>
              <a:gd name="connsiteY1" fmla="*/ 0 h 4912648"/>
              <a:gd name="connsiteX2" fmla="*/ 6900783 w 6900783"/>
              <a:gd name="connsiteY2" fmla="*/ 2351315 h 4912648"/>
              <a:gd name="connsiteX3" fmla="*/ 0 w 6900783"/>
              <a:gd name="connsiteY3" fmla="*/ 4545874 h 4912648"/>
              <a:gd name="connsiteX4" fmla="*/ 0 w 6900783"/>
              <a:gd name="connsiteY4" fmla="*/ 0 h 4912648"/>
              <a:gd name="connsiteX0" fmla="*/ 0 w 6900783"/>
              <a:gd name="connsiteY0" fmla="*/ 0 h 4912648"/>
              <a:gd name="connsiteX1" fmla="*/ 6861594 w 6900783"/>
              <a:gd name="connsiteY1" fmla="*/ 0 h 4912648"/>
              <a:gd name="connsiteX2" fmla="*/ 6900783 w 6900783"/>
              <a:gd name="connsiteY2" fmla="*/ 2351315 h 4912648"/>
              <a:gd name="connsiteX3" fmla="*/ 0 w 6900783"/>
              <a:gd name="connsiteY3" fmla="*/ 4545874 h 4912648"/>
              <a:gd name="connsiteX4" fmla="*/ 0 w 6900783"/>
              <a:gd name="connsiteY4" fmla="*/ 0 h 4912648"/>
              <a:gd name="connsiteX0" fmla="*/ 0 w 6900783"/>
              <a:gd name="connsiteY0" fmla="*/ 0 h 4546034"/>
              <a:gd name="connsiteX1" fmla="*/ 6861594 w 6900783"/>
              <a:gd name="connsiteY1" fmla="*/ 0 h 4546034"/>
              <a:gd name="connsiteX2" fmla="*/ 6900783 w 6900783"/>
              <a:gd name="connsiteY2" fmla="*/ 2351315 h 4546034"/>
              <a:gd name="connsiteX3" fmla="*/ 0 w 6900783"/>
              <a:gd name="connsiteY3" fmla="*/ 4545874 h 4546034"/>
              <a:gd name="connsiteX4" fmla="*/ 0 w 6900783"/>
              <a:gd name="connsiteY4" fmla="*/ 0 h 4546034"/>
              <a:gd name="connsiteX0" fmla="*/ 0 w 6900783"/>
              <a:gd name="connsiteY0" fmla="*/ 0 h 4744564"/>
              <a:gd name="connsiteX1" fmla="*/ 6861594 w 6900783"/>
              <a:gd name="connsiteY1" fmla="*/ 0 h 4744564"/>
              <a:gd name="connsiteX2" fmla="*/ 6900783 w 6900783"/>
              <a:gd name="connsiteY2" fmla="*/ 2351315 h 4744564"/>
              <a:gd name="connsiteX3" fmla="*/ 4170644 w 6900783"/>
              <a:gd name="connsiteY3" fmla="*/ 3905794 h 4744564"/>
              <a:gd name="connsiteX4" fmla="*/ 0 w 6900783"/>
              <a:gd name="connsiteY4" fmla="*/ 4545874 h 4744564"/>
              <a:gd name="connsiteX5" fmla="*/ 0 w 6900783"/>
              <a:gd name="connsiteY5" fmla="*/ 0 h 4744564"/>
              <a:gd name="connsiteX0" fmla="*/ 0 w 6900783"/>
              <a:gd name="connsiteY0" fmla="*/ 0 h 4739464"/>
              <a:gd name="connsiteX1" fmla="*/ 6861594 w 6900783"/>
              <a:gd name="connsiteY1" fmla="*/ 0 h 4739464"/>
              <a:gd name="connsiteX2" fmla="*/ 6900783 w 6900783"/>
              <a:gd name="connsiteY2" fmla="*/ 2351315 h 4739464"/>
              <a:gd name="connsiteX3" fmla="*/ 4170644 w 6900783"/>
              <a:gd name="connsiteY3" fmla="*/ 3905794 h 4739464"/>
              <a:gd name="connsiteX4" fmla="*/ 0 w 6900783"/>
              <a:gd name="connsiteY4" fmla="*/ 4545874 h 4739464"/>
              <a:gd name="connsiteX5" fmla="*/ 0 w 6900783"/>
              <a:gd name="connsiteY5" fmla="*/ 0 h 4739464"/>
              <a:gd name="connsiteX0" fmla="*/ 0 w 6900783"/>
              <a:gd name="connsiteY0" fmla="*/ 0 h 4555532"/>
              <a:gd name="connsiteX1" fmla="*/ 6861594 w 6900783"/>
              <a:gd name="connsiteY1" fmla="*/ 0 h 4555532"/>
              <a:gd name="connsiteX2" fmla="*/ 6900783 w 6900783"/>
              <a:gd name="connsiteY2" fmla="*/ 2351315 h 4555532"/>
              <a:gd name="connsiteX3" fmla="*/ 4170644 w 6900783"/>
              <a:gd name="connsiteY3" fmla="*/ 3905794 h 4555532"/>
              <a:gd name="connsiteX4" fmla="*/ 0 w 6900783"/>
              <a:gd name="connsiteY4" fmla="*/ 4545874 h 4555532"/>
              <a:gd name="connsiteX5" fmla="*/ 0 w 6900783"/>
              <a:gd name="connsiteY5" fmla="*/ 0 h 4555532"/>
              <a:gd name="connsiteX0" fmla="*/ 34506 w 6900783"/>
              <a:gd name="connsiteY0" fmla="*/ 931653 h 4555532"/>
              <a:gd name="connsiteX1" fmla="*/ 6861594 w 6900783"/>
              <a:gd name="connsiteY1" fmla="*/ 0 h 4555532"/>
              <a:gd name="connsiteX2" fmla="*/ 6900783 w 6900783"/>
              <a:gd name="connsiteY2" fmla="*/ 2351315 h 4555532"/>
              <a:gd name="connsiteX3" fmla="*/ 4170644 w 6900783"/>
              <a:gd name="connsiteY3" fmla="*/ 3905794 h 4555532"/>
              <a:gd name="connsiteX4" fmla="*/ 0 w 6900783"/>
              <a:gd name="connsiteY4" fmla="*/ 4545874 h 4555532"/>
              <a:gd name="connsiteX5" fmla="*/ 34506 w 6900783"/>
              <a:gd name="connsiteY5" fmla="*/ 931653 h 4555532"/>
              <a:gd name="connsiteX0" fmla="*/ 34506 w 6949426"/>
              <a:gd name="connsiteY0" fmla="*/ 0 h 3623879"/>
              <a:gd name="connsiteX1" fmla="*/ 6947858 w 6949426"/>
              <a:gd name="connsiteY1" fmla="*/ 448574 h 3623879"/>
              <a:gd name="connsiteX2" fmla="*/ 6900783 w 6949426"/>
              <a:gd name="connsiteY2" fmla="*/ 1419662 h 3623879"/>
              <a:gd name="connsiteX3" fmla="*/ 4170644 w 6949426"/>
              <a:gd name="connsiteY3" fmla="*/ 2974141 h 3623879"/>
              <a:gd name="connsiteX4" fmla="*/ 0 w 6949426"/>
              <a:gd name="connsiteY4" fmla="*/ 3614221 h 3623879"/>
              <a:gd name="connsiteX5" fmla="*/ 34506 w 6949426"/>
              <a:gd name="connsiteY5" fmla="*/ 0 h 3623879"/>
              <a:gd name="connsiteX0" fmla="*/ 34506 w 6932598"/>
              <a:gd name="connsiteY0" fmla="*/ 69011 h 3692890"/>
              <a:gd name="connsiteX1" fmla="*/ 6930606 w 6932598"/>
              <a:gd name="connsiteY1" fmla="*/ 0 h 3692890"/>
              <a:gd name="connsiteX2" fmla="*/ 6900783 w 6932598"/>
              <a:gd name="connsiteY2" fmla="*/ 1488673 h 3692890"/>
              <a:gd name="connsiteX3" fmla="*/ 4170644 w 6932598"/>
              <a:gd name="connsiteY3" fmla="*/ 3043152 h 3692890"/>
              <a:gd name="connsiteX4" fmla="*/ 0 w 6932598"/>
              <a:gd name="connsiteY4" fmla="*/ 3683232 h 3692890"/>
              <a:gd name="connsiteX5" fmla="*/ 34506 w 6932598"/>
              <a:gd name="connsiteY5" fmla="*/ 69011 h 3692890"/>
              <a:gd name="connsiteX0" fmla="*/ 34506 w 6932598"/>
              <a:gd name="connsiteY0" fmla="*/ 431321 h 3692890"/>
              <a:gd name="connsiteX1" fmla="*/ 6930606 w 6932598"/>
              <a:gd name="connsiteY1" fmla="*/ 0 h 3692890"/>
              <a:gd name="connsiteX2" fmla="*/ 6900783 w 6932598"/>
              <a:gd name="connsiteY2" fmla="*/ 1488673 h 3692890"/>
              <a:gd name="connsiteX3" fmla="*/ 4170644 w 6932598"/>
              <a:gd name="connsiteY3" fmla="*/ 3043152 h 3692890"/>
              <a:gd name="connsiteX4" fmla="*/ 0 w 6932598"/>
              <a:gd name="connsiteY4" fmla="*/ 3683232 h 3692890"/>
              <a:gd name="connsiteX5" fmla="*/ 34506 w 6932598"/>
              <a:gd name="connsiteY5" fmla="*/ 431321 h 3692890"/>
              <a:gd name="connsiteX0" fmla="*/ 17253 w 6932598"/>
              <a:gd name="connsiteY0" fmla="*/ 0 h 3710142"/>
              <a:gd name="connsiteX1" fmla="*/ 6930606 w 6932598"/>
              <a:gd name="connsiteY1" fmla="*/ 17252 h 3710142"/>
              <a:gd name="connsiteX2" fmla="*/ 6900783 w 6932598"/>
              <a:gd name="connsiteY2" fmla="*/ 1505925 h 3710142"/>
              <a:gd name="connsiteX3" fmla="*/ 4170644 w 6932598"/>
              <a:gd name="connsiteY3" fmla="*/ 3060404 h 3710142"/>
              <a:gd name="connsiteX4" fmla="*/ 0 w 6932598"/>
              <a:gd name="connsiteY4" fmla="*/ 3700484 h 3710142"/>
              <a:gd name="connsiteX5" fmla="*/ 17253 w 6932598"/>
              <a:gd name="connsiteY5" fmla="*/ 0 h 3710142"/>
              <a:gd name="connsiteX0" fmla="*/ 17253 w 6934320"/>
              <a:gd name="connsiteY0" fmla="*/ 0 h 3710142"/>
              <a:gd name="connsiteX1" fmla="*/ 6930606 w 6934320"/>
              <a:gd name="connsiteY1" fmla="*/ 17252 h 3710142"/>
              <a:gd name="connsiteX2" fmla="*/ 6900783 w 6934320"/>
              <a:gd name="connsiteY2" fmla="*/ 1505925 h 3710142"/>
              <a:gd name="connsiteX3" fmla="*/ 4170644 w 6934320"/>
              <a:gd name="connsiteY3" fmla="*/ 3060404 h 3710142"/>
              <a:gd name="connsiteX4" fmla="*/ 0 w 6934320"/>
              <a:gd name="connsiteY4" fmla="*/ 3700484 h 3710142"/>
              <a:gd name="connsiteX5" fmla="*/ 17253 w 6934320"/>
              <a:gd name="connsiteY5" fmla="*/ 0 h 371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4320" h="3710142">
                <a:moveTo>
                  <a:pt x="17253" y="0"/>
                </a:moveTo>
                <a:lnTo>
                  <a:pt x="6930606" y="17252"/>
                </a:lnTo>
                <a:cubicBezTo>
                  <a:pt x="6943669" y="1454166"/>
                  <a:pt x="6919526" y="955582"/>
                  <a:pt x="6900783" y="1505925"/>
                </a:cubicBezTo>
                <a:cubicBezTo>
                  <a:pt x="6382623" y="2091576"/>
                  <a:pt x="5320775" y="2694644"/>
                  <a:pt x="4170644" y="3060404"/>
                </a:cubicBezTo>
                <a:cubicBezTo>
                  <a:pt x="3177268" y="3386976"/>
                  <a:pt x="1030387" y="3776684"/>
                  <a:pt x="0" y="3700484"/>
                </a:cubicBezTo>
                <a:lnTo>
                  <a:pt x="172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B8830D3D-F547-0253-75A7-5AFF77B7D4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473" t="-3153" r="33132" b="66727"/>
          <a:stretch>
            <a:fillRect/>
          </a:stretch>
        </p:blipFill>
        <p:spPr>
          <a:xfrm rot="10800000">
            <a:off x="-1" y="197232"/>
            <a:ext cx="6861593" cy="3898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87" y="1410227"/>
            <a:ext cx="5915025" cy="893071"/>
          </a:xfrm>
        </p:spPr>
        <p:txBody>
          <a:bodyPr/>
          <a:lstStyle/>
          <a:p>
            <a:r>
              <a:rPr lang="en-GB" dirty="0"/>
              <a:t>Report title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927B969-123C-52A7-1DFE-F6BE027DB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88" y="2544694"/>
            <a:ext cx="2957512" cy="40341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Subheading Here</a:t>
            </a:r>
          </a:p>
        </p:txBody>
      </p:sp>
      <p:pic>
        <p:nvPicPr>
          <p:cNvPr id="12" name="Picture 1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4A67912-261A-E6C8-D029-9D27CDB6C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408" y="406553"/>
            <a:ext cx="2350090" cy="81087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14EAB36-6329-123E-748E-09E0348892AC}"/>
              </a:ext>
            </a:extLst>
          </p:cNvPr>
          <p:cNvSpPr/>
          <p:nvPr userDrawn="1"/>
        </p:nvSpPr>
        <p:spPr>
          <a:xfrm>
            <a:off x="-3594" y="9039497"/>
            <a:ext cx="6861594" cy="8680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560C952-5D0D-E7CF-CF08-FF9305F4A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487" y="9182869"/>
            <a:ext cx="3671191" cy="527487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  <a:p>
            <a:r>
              <a:rPr lang="en-US" dirty="0"/>
              <a:t>Insert footer copy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2DAE8-925A-AAC2-03B9-FA04D2409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9" y="4238847"/>
            <a:ext cx="2838327" cy="44728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95651E-1446-F725-706D-414C868471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48185" y="4238847"/>
            <a:ext cx="2840992" cy="44728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9A8E20-B986-F723-BB4A-5C17D2BEA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990176" y="523067"/>
            <a:ext cx="2060656" cy="5778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7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Template S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FA22896-91C5-B16D-655C-0409C1FC7F20}"/>
              </a:ext>
            </a:extLst>
          </p:cNvPr>
          <p:cNvSpPr/>
          <p:nvPr userDrawn="1"/>
        </p:nvSpPr>
        <p:spPr>
          <a:xfrm>
            <a:off x="-3594" y="-2"/>
            <a:ext cx="6390107" cy="1691383"/>
          </a:xfrm>
          <a:custGeom>
            <a:avLst/>
            <a:gdLst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6390107 w 6390107"/>
              <a:gd name="connsiteY2" fmla="*/ 1698173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3006827 w 6390107"/>
              <a:gd name="connsiteY2" fmla="*/ 875213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0 w 6390107"/>
              <a:gd name="connsiteY0" fmla="*/ 0 h 1698173"/>
              <a:gd name="connsiteX1" fmla="*/ 6390107 w 6390107"/>
              <a:gd name="connsiteY1" fmla="*/ 0 h 1698173"/>
              <a:gd name="connsiteX2" fmla="*/ 15433 w 6390107"/>
              <a:gd name="connsiteY2" fmla="*/ 1685110 h 1698173"/>
              <a:gd name="connsiteX3" fmla="*/ 0 w 6390107"/>
              <a:gd name="connsiteY3" fmla="*/ 1698173 h 1698173"/>
              <a:gd name="connsiteX4" fmla="*/ 0 w 6390107"/>
              <a:gd name="connsiteY4" fmla="*/ 0 h 1698173"/>
              <a:gd name="connsiteX0" fmla="*/ 13063 w 6403170"/>
              <a:gd name="connsiteY0" fmla="*/ 0 h 1689998"/>
              <a:gd name="connsiteX1" fmla="*/ 6403170 w 6403170"/>
              <a:gd name="connsiteY1" fmla="*/ 0 h 1689998"/>
              <a:gd name="connsiteX2" fmla="*/ 28496 w 6403170"/>
              <a:gd name="connsiteY2" fmla="*/ 1685110 h 1689998"/>
              <a:gd name="connsiteX3" fmla="*/ 0 w 6403170"/>
              <a:gd name="connsiteY3" fmla="*/ 901338 h 1689998"/>
              <a:gd name="connsiteX4" fmla="*/ 13063 w 6403170"/>
              <a:gd name="connsiteY4" fmla="*/ 0 h 1689998"/>
              <a:gd name="connsiteX0" fmla="*/ 13063 w 6403170"/>
              <a:gd name="connsiteY0" fmla="*/ 0 h 1691383"/>
              <a:gd name="connsiteX1" fmla="*/ 6403170 w 6403170"/>
              <a:gd name="connsiteY1" fmla="*/ 0 h 1691383"/>
              <a:gd name="connsiteX2" fmla="*/ 28496 w 6403170"/>
              <a:gd name="connsiteY2" fmla="*/ 1685110 h 1691383"/>
              <a:gd name="connsiteX3" fmla="*/ 0 w 6403170"/>
              <a:gd name="connsiteY3" fmla="*/ 901338 h 1691383"/>
              <a:gd name="connsiteX4" fmla="*/ 13063 w 6403170"/>
              <a:gd name="connsiteY4" fmla="*/ 0 h 1691383"/>
              <a:gd name="connsiteX0" fmla="*/ 0 w 6390107"/>
              <a:gd name="connsiteY0" fmla="*/ 0 h 1691383"/>
              <a:gd name="connsiteX1" fmla="*/ 6390107 w 6390107"/>
              <a:gd name="connsiteY1" fmla="*/ 0 h 1691383"/>
              <a:gd name="connsiteX2" fmla="*/ 15433 w 6390107"/>
              <a:gd name="connsiteY2" fmla="*/ 1685110 h 1691383"/>
              <a:gd name="connsiteX3" fmla="*/ 0 w 6390107"/>
              <a:gd name="connsiteY3" fmla="*/ 1658984 h 1691383"/>
              <a:gd name="connsiteX4" fmla="*/ 0 w 6390107"/>
              <a:gd name="connsiteY4" fmla="*/ 0 h 169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0107" h="1691383">
                <a:moveTo>
                  <a:pt x="0" y="0"/>
                </a:moveTo>
                <a:lnTo>
                  <a:pt x="6390107" y="0"/>
                </a:lnTo>
                <a:cubicBezTo>
                  <a:pt x="5375559" y="561703"/>
                  <a:pt x="3942998" y="1789613"/>
                  <a:pt x="15433" y="1685110"/>
                </a:cubicBezTo>
                <a:lnTo>
                  <a:pt x="0" y="16589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6DB269-04AC-AA55-C5AE-786222ADCE61}"/>
              </a:ext>
            </a:extLst>
          </p:cNvPr>
          <p:cNvSpPr/>
          <p:nvPr userDrawn="1"/>
        </p:nvSpPr>
        <p:spPr>
          <a:xfrm>
            <a:off x="0" y="9039497"/>
            <a:ext cx="6861594" cy="8680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B8830D3D-F547-0253-75A7-5AFF77B7D4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473" t="-3153" r="33132" b="83097"/>
          <a:stretch>
            <a:fillRect/>
          </a:stretch>
        </p:blipFill>
        <p:spPr>
          <a:xfrm rot="10800000">
            <a:off x="-3594" y="-1"/>
            <a:ext cx="6861593" cy="214635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9" y="2146353"/>
            <a:ext cx="2957512" cy="65653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488" y="9182869"/>
            <a:ext cx="2254128" cy="527487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Insert footer copy here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3D3806-E4C8-7EBA-3020-3CC3B105F36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31665" y="2146353"/>
            <a:ext cx="2957512" cy="656538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927B969-123C-52A7-1DFE-F6BE027DBE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88" y="644949"/>
            <a:ext cx="2957512" cy="40341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Report Title Here</a:t>
            </a:r>
          </a:p>
        </p:txBody>
      </p:sp>
      <p:pic>
        <p:nvPicPr>
          <p:cNvPr id="19" name="Picture 1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657F855-774B-B313-DB6E-A4C525B08E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44758" y="9152086"/>
            <a:ext cx="1740460" cy="600531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AE3D356D-AB48-C191-6097-7CC6AAAA80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97104" y="9262640"/>
            <a:ext cx="1396527" cy="39492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Master Style</a:t>
            </a:r>
            <a:br>
              <a:rPr lang="en-GB" dirty="0"/>
            </a:br>
            <a:r>
              <a:rPr lang="en-GB" dirty="0"/>
              <a:t>Headline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62289C-12F8-AC47-8F54-3E60FCEC5A3E}" type="datetimeFigureOut">
              <a:rPr lang="en-US" smtClean="0"/>
              <a:t>10/17/25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73C7ED-18B6-2E43-BE20-21BCE9FD6A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9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600" b="1" i="0" kern="1200">
          <a:gradFill>
            <a:gsLst>
              <a:gs pos="0">
                <a:srgbClr val="FCB338"/>
              </a:gs>
              <a:gs pos="37000">
                <a:srgbClr val="D55028"/>
              </a:gs>
              <a:gs pos="75000">
                <a:srgbClr val="EC008C"/>
              </a:gs>
              <a:gs pos="91000">
                <a:srgbClr val="4D9FD8"/>
              </a:gs>
              <a:gs pos="100000">
                <a:srgbClr val="203D74"/>
              </a:gs>
            </a:gsLst>
            <a:lin ang="0" scaled="0"/>
          </a:gradFill>
          <a:latin typeface="ITC Avant Garde Std Bk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Md" panose="020B0602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3746A-38D6-73C5-438D-F2807E97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CFE2A-0930-7609-01A4-AE56B37812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F530D-19F5-E0CD-E8C3-B05FB1690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00DCE5-BAFA-99EB-7CF1-9BFA79D551C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AD4299-9106-3C6B-45A2-BDD126D3CE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4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60C8CD-0B61-EDEE-78B3-10212C3CE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39EE9-9BC5-4C83-E1A7-85A2377FA9A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0369E-CA86-1E7A-EA71-F769E420FD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E4EB680-AD88-9887-CB7C-A5E8066E0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0</Words>
  <Application>Microsoft Macintosh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ITC Avant Garde Std Bk</vt:lpstr>
      <vt:lpstr>ITC Avant Garde Std Md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Thake</dc:creator>
  <cp:lastModifiedBy>Kelly Thake</cp:lastModifiedBy>
  <cp:revision>8</cp:revision>
  <dcterms:created xsi:type="dcterms:W3CDTF">2025-09-23T12:18:55Z</dcterms:created>
  <dcterms:modified xsi:type="dcterms:W3CDTF">2025-10-17T13:14:01Z</dcterms:modified>
</cp:coreProperties>
</file>