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9" r:id="rId2"/>
    <p:sldId id="260" r:id="rId3"/>
  </p:sldIdLst>
  <p:sldSz cx="6858000" cy="99075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3D74"/>
    <a:srgbClr val="4D9FD8"/>
    <a:srgbClr val="EC008C"/>
    <a:srgbClr val="D55028"/>
    <a:srgbClr val="FCB3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52"/>
    <p:restoredTop sz="94646"/>
  </p:normalViewPr>
  <p:slideViewPr>
    <p:cSldViewPr snapToGrid="0">
      <p:cViewPr>
        <p:scale>
          <a:sx n="101" d="100"/>
          <a:sy n="101" d="100"/>
        </p:scale>
        <p:origin x="2488" y="-17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3616727"/>
            <a:ext cx="5829300" cy="145403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3778"/>
            <a:ext cx="5143500" cy="2392040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2289C-12F8-AC47-8F54-3E60FCEC5A3E}" type="datetimeFigureOut">
              <a:rPr lang="en-US" smtClean="0"/>
              <a:t>10/13/25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C7ED-18B6-2E43-BE20-21BCE9FD6A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108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yer Template S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85C0CE6-C428-9B5C-3CD4-09F518D4E7E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2193925"/>
            <a:ext cx="6858001" cy="684530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9DA9720-BC6A-2109-00AE-3D59B9E453CB}"/>
              </a:ext>
            </a:extLst>
          </p:cNvPr>
          <p:cNvSpPr/>
          <p:nvPr userDrawn="1"/>
        </p:nvSpPr>
        <p:spPr>
          <a:xfrm>
            <a:off x="-3593" y="0"/>
            <a:ext cx="6900783" cy="4555532"/>
          </a:xfrm>
          <a:custGeom>
            <a:avLst/>
            <a:gdLst>
              <a:gd name="connsiteX0" fmla="*/ 0 w 6861594"/>
              <a:gd name="connsiteY0" fmla="*/ 0 h 4545874"/>
              <a:gd name="connsiteX1" fmla="*/ 6861594 w 6861594"/>
              <a:gd name="connsiteY1" fmla="*/ 0 h 4545874"/>
              <a:gd name="connsiteX2" fmla="*/ 6861594 w 6861594"/>
              <a:gd name="connsiteY2" fmla="*/ 4545874 h 4545874"/>
              <a:gd name="connsiteX3" fmla="*/ 0 w 6861594"/>
              <a:gd name="connsiteY3" fmla="*/ 4545874 h 4545874"/>
              <a:gd name="connsiteX4" fmla="*/ 0 w 6861594"/>
              <a:gd name="connsiteY4" fmla="*/ 0 h 4545874"/>
              <a:gd name="connsiteX0" fmla="*/ 0 w 6861594"/>
              <a:gd name="connsiteY0" fmla="*/ 0 h 4545874"/>
              <a:gd name="connsiteX1" fmla="*/ 6861594 w 6861594"/>
              <a:gd name="connsiteY1" fmla="*/ 0 h 4545874"/>
              <a:gd name="connsiteX2" fmla="*/ 4510280 w 6861594"/>
              <a:gd name="connsiteY2" fmla="*/ 2782389 h 4545874"/>
              <a:gd name="connsiteX3" fmla="*/ 0 w 6861594"/>
              <a:gd name="connsiteY3" fmla="*/ 4545874 h 4545874"/>
              <a:gd name="connsiteX4" fmla="*/ 0 w 6861594"/>
              <a:gd name="connsiteY4" fmla="*/ 0 h 4545874"/>
              <a:gd name="connsiteX0" fmla="*/ 0 w 6861594"/>
              <a:gd name="connsiteY0" fmla="*/ 0 h 4545874"/>
              <a:gd name="connsiteX1" fmla="*/ 6861594 w 6861594"/>
              <a:gd name="connsiteY1" fmla="*/ 0 h 4545874"/>
              <a:gd name="connsiteX2" fmla="*/ 5725125 w 6861594"/>
              <a:gd name="connsiteY2" fmla="*/ 3291840 h 4545874"/>
              <a:gd name="connsiteX3" fmla="*/ 0 w 6861594"/>
              <a:gd name="connsiteY3" fmla="*/ 4545874 h 4545874"/>
              <a:gd name="connsiteX4" fmla="*/ 0 w 6861594"/>
              <a:gd name="connsiteY4" fmla="*/ 0 h 4545874"/>
              <a:gd name="connsiteX0" fmla="*/ 0 w 7031393"/>
              <a:gd name="connsiteY0" fmla="*/ 0 h 4545874"/>
              <a:gd name="connsiteX1" fmla="*/ 6861594 w 7031393"/>
              <a:gd name="connsiteY1" fmla="*/ 0 h 4545874"/>
              <a:gd name="connsiteX2" fmla="*/ 5725125 w 7031393"/>
              <a:gd name="connsiteY2" fmla="*/ 3291840 h 4545874"/>
              <a:gd name="connsiteX3" fmla="*/ 0 w 7031393"/>
              <a:gd name="connsiteY3" fmla="*/ 4545874 h 4545874"/>
              <a:gd name="connsiteX4" fmla="*/ 0 w 7031393"/>
              <a:gd name="connsiteY4" fmla="*/ 0 h 4545874"/>
              <a:gd name="connsiteX0" fmla="*/ 0 w 7170265"/>
              <a:gd name="connsiteY0" fmla="*/ 0 h 4545874"/>
              <a:gd name="connsiteX1" fmla="*/ 6861594 w 7170265"/>
              <a:gd name="connsiteY1" fmla="*/ 0 h 4545874"/>
              <a:gd name="connsiteX2" fmla="*/ 5725125 w 7170265"/>
              <a:gd name="connsiteY2" fmla="*/ 3291840 h 4545874"/>
              <a:gd name="connsiteX3" fmla="*/ 0 w 7170265"/>
              <a:gd name="connsiteY3" fmla="*/ 4545874 h 4545874"/>
              <a:gd name="connsiteX4" fmla="*/ 0 w 7170265"/>
              <a:gd name="connsiteY4" fmla="*/ 0 h 4545874"/>
              <a:gd name="connsiteX0" fmla="*/ 0 w 6999752"/>
              <a:gd name="connsiteY0" fmla="*/ 0 h 4545874"/>
              <a:gd name="connsiteX1" fmla="*/ 6861594 w 6999752"/>
              <a:gd name="connsiteY1" fmla="*/ 0 h 4545874"/>
              <a:gd name="connsiteX2" fmla="*/ 5725125 w 6999752"/>
              <a:gd name="connsiteY2" fmla="*/ 3291840 h 4545874"/>
              <a:gd name="connsiteX3" fmla="*/ 0 w 6999752"/>
              <a:gd name="connsiteY3" fmla="*/ 4545874 h 4545874"/>
              <a:gd name="connsiteX4" fmla="*/ 0 w 6999752"/>
              <a:gd name="connsiteY4" fmla="*/ 0 h 4545874"/>
              <a:gd name="connsiteX0" fmla="*/ 0 w 7074538"/>
              <a:gd name="connsiteY0" fmla="*/ 0 h 4545874"/>
              <a:gd name="connsiteX1" fmla="*/ 6861594 w 7074538"/>
              <a:gd name="connsiteY1" fmla="*/ 0 h 4545874"/>
              <a:gd name="connsiteX2" fmla="*/ 5725125 w 7074538"/>
              <a:gd name="connsiteY2" fmla="*/ 3291840 h 4545874"/>
              <a:gd name="connsiteX3" fmla="*/ 0 w 7074538"/>
              <a:gd name="connsiteY3" fmla="*/ 4545874 h 4545874"/>
              <a:gd name="connsiteX4" fmla="*/ 0 w 7074538"/>
              <a:gd name="connsiteY4" fmla="*/ 0 h 4545874"/>
              <a:gd name="connsiteX0" fmla="*/ 0 w 7074538"/>
              <a:gd name="connsiteY0" fmla="*/ 0 h 4545874"/>
              <a:gd name="connsiteX1" fmla="*/ 6861594 w 7074538"/>
              <a:gd name="connsiteY1" fmla="*/ 0 h 4545874"/>
              <a:gd name="connsiteX2" fmla="*/ 5725125 w 7074538"/>
              <a:gd name="connsiteY2" fmla="*/ 3291840 h 4545874"/>
              <a:gd name="connsiteX3" fmla="*/ 0 w 7074538"/>
              <a:gd name="connsiteY3" fmla="*/ 4545874 h 4545874"/>
              <a:gd name="connsiteX4" fmla="*/ 0 w 7074538"/>
              <a:gd name="connsiteY4" fmla="*/ 0 h 4545874"/>
              <a:gd name="connsiteX0" fmla="*/ 0 w 7074538"/>
              <a:gd name="connsiteY0" fmla="*/ 0 h 4592873"/>
              <a:gd name="connsiteX1" fmla="*/ 6861594 w 7074538"/>
              <a:gd name="connsiteY1" fmla="*/ 0 h 4592873"/>
              <a:gd name="connsiteX2" fmla="*/ 5725125 w 7074538"/>
              <a:gd name="connsiteY2" fmla="*/ 3291840 h 4592873"/>
              <a:gd name="connsiteX3" fmla="*/ 0 w 7074538"/>
              <a:gd name="connsiteY3" fmla="*/ 4545874 h 4592873"/>
              <a:gd name="connsiteX4" fmla="*/ 0 w 7074538"/>
              <a:gd name="connsiteY4" fmla="*/ 0 h 4592873"/>
              <a:gd name="connsiteX0" fmla="*/ 0 w 7074538"/>
              <a:gd name="connsiteY0" fmla="*/ 0 h 4545874"/>
              <a:gd name="connsiteX1" fmla="*/ 6861594 w 7074538"/>
              <a:gd name="connsiteY1" fmla="*/ 0 h 4545874"/>
              <a:gd name="connsiteX2" fmla="*/ 5725125 w 7074538"/>
              <a:gd name="connsiteY2" fmla="*/ 3291840 h 4545874"/>
              <a:gd name="connsiteX3" fmla="*/ 0 w 7074538"/>
              <a:gd name="connsiteY3" fmla="*/ 4545874 h 4545874"/>
              <a:gd name="connsiteX4" fmla="*/ 0 w 7074538"/>
              <a:gd name="connsiteY4" fmla="*/ 0 h 4545874"/>
              <a:gd name="connsiteX0" fmla="*/ 0 w 6864204"/>
              <a:gd name="connsiteY0" fmla="*/ 0 h 4628480"/>
              <a:gd name="connsiteX1" fmla="*/ 6861594 w 6864204"/>
              <a:gd name="connsiteY1" fmla="*/ 0 h 4628480"/>
              <a:gd name="connsiteX2" fmla="*/ 4849914 w 6864204"/>
              <a:gd name="connsiteY2" fmla="*/ 3644537 h 4628480"/>
              <a:gd name="connsiteX3" fmla="*/ 0 w 6864204"/>
              <a:gd name="connsiteY3" fmla="*/ 4545874 h 4628480"/>
              <a:gd name="connsiteX4" fmla="*/ 0 w 6864204"/>
              <a:gd name="connsiteY4" fmla="*/ 0 h 4628480"/>
              <a:gd name="connsiteX0" fmla="*/ 0 w 6883966"/>
              <a:gd name="connsiteY0" fmla="*/ 0 h 4628480"/>
              <a:gd name="connsiteX1" fmla="*/ 6861594 w 6883966"/>
              <a:gd name="connsiteY1" fmla="*/ 0 h 4628480"/>
              <a:gd name="connsiteX2" fmla="*/ 4849914 w 6883966"/>
              <a:gd name="connsiteY2" fmla="*/ 3644537 h 4628480"/>
              <a:gd name="connsiteX3" fmla="*/ 0 w 6883966"/>
              <a:gd name="connsiteY3" fmla="*/ 4545874 h 4628480"/>
              <a:gd name="connsiteX4" fmla="*/ 0 w 6883966"/>
              <a:gd name="connsiteY4" fmla="*/ 0 h 4628480"/>
              <a:gd name="connsiteX0" fmla="*/ 0 w 6861640"/>
              <a:gd name="connsiteY0" fmla="*/ 0 h 5312325"/>
              <a:gd name="connsiteX1" fmla="*/ 6861594 w 6861640"/>
              <a:gd name="connsiteY1" fmla="*/ 0 h 5312325"/>
              <a:gd name="connsiteX2" fmla="*/ 1793205 w 6861640"/>
              <a:gd name="connsiteY2" fmla="*/ 4728754 h 5312325"/>
              <a:gd name="connsiteX3" fmla="*/ 0 w 6861640"/>
              <a:gd name="connsiteY3" fmla="*/ 4545874 h 5312325"/>
              <a:gd name="connsiteX4" fmla="*/ 0 w 6861640"/>
              <a:gd name="connsiteY4" fmla="*/ 0 h 5312325"/>
              <a:gd name="connsiteX0" fmla="*/ 345009 w 7206649"/>
              <a:gd name="connsiteY0" fmla="*/ 0 h 5629787"/>
              <a:gd name="connsiteX1" fmla="*/ 7206603 w 7206649"/>
              <a:gd name="connsiteY1" fmla="*/ 0 h 5629787"/>
              <a:gd name="connsiteX2" fmla="*/ 2138214 w 7206649"/>
              <a:gd name="connsiteY2" fmla="*/ 4728754 h 5629787"/>
              <a:gd name="connsiteX3" fmla="*/ 345009 w 7206649"/>
              <a:gd name="connsiteY3" fmla="*/ 4545874 h 5629787"/>
              <a:gd name="connsiteX4" fmla="*/ 345009 w 7206649"/>
              <a:gd name="connsiteY4" fmla="*/ 0 h 5629787"/>
              <a:gd name="connsiteX0" fmla="*/ 0 w 6861781"/>
              <a:gd name="connsiteY0" fmla="*/ 0 h 5303039"/>
              <a:gd name="connsiteX1" fmla="*/ 6861594 w 6861781"/>
              <a:gd name="connsiteY1" fmla="*/ 0 h 5303039"/>
              <a:gd name="connsiteX2" fmla="*/ 3857137 w 6861781"/>
              <a:gd name="connsiteY2" fmla="*/ 4062549 h 5303039"/>
              <a:gd name="connsiteX3" fmla="*/ 0 w 6861781"/>
              <a:gd name="connsiteY3" fmla="*/ 4545874 h 5303039"/>
              <a:gd name="connsiteX4" fmla="*/ 0 w 6861781"/>
              <a:gd name="connsiteY4" fmla="*/ 0 h 5303039"/>
              <a:gd name="connsiteX0" fmla="*/ 0 w 6904668"/>
              <a:gd name="connsiteY0" fmla="*/ 0 h 5303039"/>
              <a:gd name="connsiteX1" fmla="*/ 6861594 w 6904668"/>
              <a:gd name="connsiteY1" fmla="*/ 0 h 5303039"/>
              <a:gd name="connsiteX2" fmla="*/ 3857137 w 6904668"/>
              <a:gd name="connsiteY2" fmla="*/ 4062549 h 5303039"/>
              <a:gd name="connsiteX3" fmla="*/ 0 w 6904668"/>
              <a:gd name="connsiteY3" fmla="*/ 4545874 h 5303039"/>
              <a:gd name="connsiteX4" fmla="*/ 0 w 6904668"/>
              <a:gd name="connsiteY4" fmla="*/ 0 h 5303039"/>
              <a:gd name="connsiteX0" fmla="*/ 0 w 6906549"/>
              <a:gd name="connsiteY0" fmla="*/ 0 h 5303039"/>
              <a:gd name="connsiteX1" fmla="*/ 6861594 w 6906549"/>
              <a:gd name="connsiteY1" fmla="*/ 0 h 5303039"/>
              <a:gd name="connsiteX2" fmla="*/ 3857137 w 6906549"/>
              <a:gd name="connsiteY2" fmla="*/ 4062549 h 5303039"/>
              <a:gd name="connsiteX3" fmla="*/ 0 w 6906549"/>
              <a:gd name="connsiteY3" fmla="*/ 4545874 h 5303039"/>
              <a:gd name="connsiteX4" fmla="*/ 0 w 6906549"/>
              <a:gd name="connsiteY4" fmla="*/ 0 h 5303039"/>
              <a:gd name="connsiteX0" fmla="*/ 0 w 8501744"/>
              <a:gd name="connsiteY0" fmla="*/ 0 h 4912648"/>
              <a:gd name="connsiteX1" fmla="*/ 6861594 w 8501744"/>
              <a:gd name="connsiteY1" fmla="*/ 0 h 4912648"/>
              <a:gd name="connsiteX2" fmla="*/ 6900783 w 8501744"/>
              <a:gd name="connsiteY2" fmla="*/ 2351315 h 4912648"/>
              <a:gd name="connsiteX3" fmla="*/ 0 w 8501744"/>
              <a:gd name="connsiteY3" fmla="*/ 4545874 h 4912648"/>
              <a:gd name="connsiteX4" fmla="*/ 0 w 8501744"/>
              <a:gd name="connsiteY4" fmla="*/ 0 h 4912648"/>
              <a:gd name="connsiteX0" fmla="*/ 0 w 6900783"/>
              <a:gd name="connsiteY0" fmla="*/ 0 h 4912648"/>
              <a:gd name="connsiteX1" fmla="*/ 6861594 w 6900783"/>
              <a:gd name="connsiteY1" fmla="*/ 0 h 4912648"/>
              <a:gd name="connsiteX2" fmla="*/ 6900783 w 6900783"/>
              <a:gd name="connsiteY2" fmla="*/ 2351315 h 4912648"/>
              <a:gd name="connsiteX3" fmla="*/ 0 w 6900783"/>
              <a:gd name="connsiteY3" fmla="*/ 4545874 h 4912648"/>
              <a:gd name="connsiteX4" fmla="*/ 0 w 6900783"/>
              <a:gd name="connsiteY4" fmla="*/ 0 h 4912648"/>
              <a:gd name="connsiteX0" fmla="*/ 0 w 6900783"/>
              <a:gd name="connsiteY0" fmla="*/ 0 h 4912648"/>
              <a:gd name="connsiteX1" fmla="*/ 6861594 w 6900783"/>
              <a:gd name="connsiteY1" fmla="*/ 0 h 4912648"/>
              <a:gd name="connsiteX2" fmla="*/ 6900783 w 6900783"/>
              <a:gd name="connsiteY2" fmla="*/ 2351315 h 4912648"/>
              <a:gd name="connsiteX3" fmla="*/ 0 w 6900783"/>
              <a:gd name="connsiteY3" fmla="*/ 4545874 h 4912648"/>
              <a:gd name="connsiteX4" fmla="*/ 0 w 6900783"/>
              <a:gd name="connsiteY4" fmla="*/ 0 h 4912648"/>
              <a:gd name="connsiteX0" fmla="*/ 0 w 6900783"/>
              <a:gd name="connsiteY0" fmla="*/ 0 h 4546034"/>
              <a:gd name="connsiteX1" fmla="*/ 6861594 w 6900783"/>
              <a:gd name="connsiteY1" fmla="*/ 0 h 4546034"/>
              <a:gd name="connsiteX2" fmla="*/ 6900783 w 6900783"/>
              <a:gd name="connsiteY2" fmla="*/ 2351315 h 4546034"/>
              <a:gd name="connsiteX3" fmla="*/ 0 w 6900783"/>
              <a:gd name="connsiteY3" fmla="*/ 4545874 h 4546034"/>
              <a:gd name="connsiteX4" fmla="*/ 0 w 6900783"/>
              <a:gd name="connsiteY4" fmla="*/ 0 h 4546034"/>
              <a:gd name="connsiteX0" fmla="*/ 0 w 6900783"/>
              <a:gd name="connsiteY0" fmla="*/ 0 h 4744564"/>
              <a:gd name="connsiteX1" fmla="*/ 6861594 w 6900783"/>
              <a:gd name="connsiteY1" fmla="*/ 0 h 4744564"/>
              <a:gd name="connsiteX2" fmla="*/ 6900783 w 6900783"/>
              <a:gd name="connsiteY2" fmla="*/ 2351315 h 4744564"/>
              <a:gd name="connsiteX3" fmla="*/ 4170644 w 6900783"/>
              <a:gd name="connsiteY3" fmla="*/ 3905794 h 4744564"/>
              <a:gd name="connsiteX4" fmla="*/ 0 w 6900783"/>
              <a:gd name="connsiteY4" fmla="*/ 4545874 h 4744564"/>
              <a:gd name="connsiteX5" fmla="*/ 0 w 6900783"/>
              <a:gd name="connsiteY5" fmla="*/ 0 h 4744564"/>
              <a:gd name="connsiteX0" fmla="*/ 0 w 6900783"/>
              <a:gd name="connsiteY0" fmla="*/ 0 h 4739464"/>
              <a:gd name="connsiteX1" fmla="*/ 6861594 w 6900783"/>
              <a:gd name="connsiteY1" fmla="*/ 0 h 4739464"/>
              <a:gd name="connsiteX2" fmla="*/ 6900783 w 6900783"/>
              <a:gd name="connsiteY2" fmla="*/ 2351315 h 4739464"/>
              <a:gd name="connsiteX3" fmla="*/ 4170644 w 6900783"/>
              <a:gd name="connsiteY3" fmla="*/ 3905794 h 4739464"/>
              <a:gd name="connsiteX4" fmla="*/ 0 w 6900783"/>
              <a:gd name="connsiteY4" fmla="*/ 4545874 h 4739464"/>
              <a:gd name="connsiteX5" fmla="*/ 0 w 6900783"/>
              <a:gd name="connsiteY5" fmla="*/ 0 h 4739464"/>
              <a:gd name="connsiteX0" fmla="*/ 0 w 6900783"/>
              <a:gd name="connsiteY0" fmla="*/ 0 h 4555532"/>
              <a:gd name="connsiteX1" fmla="*/ 6861594 w 6900783"/>
              <a:gd name="connsiteY1" fmla="*/ 0 h 4555532"/>
              <a:gd name="connsiteX2" fmla="*/ 6900783 w 6900783"/>
              <a:gd name="connsiteY2" fmla="*/ 2351315 h 4555532"/>
              <a:gd name="connsiteX3" fmla="*/ 4170644 w 6900783"/>
              <a:gd name="connsiteY3" fmla="*/ 3905794 h 4555532"/>
              <a:gd name="connsiteX4" fmla="*/ 0 w 6900783"/>
              <a:gd name="connsiteY4" fmla="*/ 4545874 h 4555532"/>
              <a:gd name="connsiteX5" fmla="*/ 0 w 6900783"/>
              <a:gd name="connsiteY5" fmla="*/ 0 h 4555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00783" h="4555532">
                <a:moveTo>
                  <a:pt x="0" y="0"/>
                </a:moveTo>
                <a:lnTo>
                  <a:pt x="6861594" y="0"/>
                </a:lnTo>
                <a:cubicBezTo>
                  <a:pt x="6874657" y="1436914"/>
                  <a:pt x="6887721" y="1737362"/>
                  <a:pt x="6900783" y="2351315"/>
                </a:cubicBezTo>
                <a:cubicBezTo>
                  <a:pt x="6382623" y="2936966"/>
                  <a:pt x="5320775" y="3540034"/>
                  <a:pt x="4170644" y="3905794"/>
                </a:cubicBezTo>
                <a:cubicBezTo>
                  <a:pt x="3177268" y="4232366"/>
                  <a:pt x="1030387" y="4622074"/>
                  <a:pt x="0" y="4545874"/>
                </a:cubicBez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rainbow colored oval on a black background&#10;&#10;AI-generated content may be incorrect.">
            <a:extLst>
              <a:ext uri="{FF2B5EF4-FFF2-40B4-BE49-F238E27FC236}">
                <a16:creationId xmlns:a16="http://schemas.microsoft.com/office/drawing/2014/main" id="{B8830D3D-F547-0253-75A7-5AFF77B7D4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7473" t="-3153" r="33132" b="66727"/>
          <a:stretch>
            <a:fillRect/>
          </a:stretch>
        </p:blipFill>
        <p:spPr>
          <a:xfrm rot="10800000">
            <a:off x="-1" y="1068614"/>
            <a:ext cx="6861593" cy="389824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71487" y="1392974"/>
            <a:ext cx="5915025" cy="1915009"/>
          </a:xfrm>
        </p:spPr>
        <p:txBody>
          <a:bodyPr/>
          <a:lstStyle/>
          <a:p>
            <a:r>
              <a:rPr lang="en-GB" dirty="0"/>
              <a:t>Insert Headline Copy Here</a:t>
            </a:r>
            <a:endParaRPr lang="en-US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7927B969-123C-52A7-1DFE-F6BE027DBE8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1488" y="3513558"/>
            <a:ext cx="2957512" cy="403412"/>
          </a:xfr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ITC Avant Garde Std Bk" panose="020B0502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Subheading Here</a:t>
            </a:r>
          </a:p>
        </p:txBody>
      </p:sp>
      <p:pic>
        <p:nvPicPr>
          <p:cNvPr id="12" name="Picture 11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84A67912-261A-E6C8-D029-9D27CDB6C7A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7408" y="406553"/>
            <a:ext cx="2350090" cy="810878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314EAB36-6329-123E-748E-09E0348892AC}"/>
              </a:ext>
            </a:extLst>
          </p:cNvPr>
          <p:cNvSpPr/>
          <p:nvPr userDrawn="1"/>
        </p:nvSpPr>
        <p:spPr>
          <a:xfrm>
            <a:off x="-3594" y="9039497"/>
            <a:ext cx="6861594" cy="86809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1560C952-5D0D-E7CF-CF08-FF9305F4A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1487" y="9182869"/>
            <a:ext cx="3671191" cy="527487"/>
          </a:xfrm>
        </p:spPr>
        <p:txBody>
          <a:bodyPr/>
          <a:lstStyle>
            <a:lvl1pPr algn="l">
              <a:defRPr b="0" i="0">
                <a:solidFill>
                  <a:schemeClr val="bg1"/>
                </a:solidFill>
                <a:latin typeface="ITC Avant Garde Std Bk" panose="020B0502020202020204" pitchFamily="34" charset="0"/>
              </a:defRPr>
            </a:lvl1pPr>
          </a:lstStyle>
          <a:p>
            <a:r>
              <a:rPr lang="en-US" dirty="0"/>
              <a:t>Insert footer copy here</a:t>
            </a:r>
          </a:p>
          <a:p>
            <a:r>
              <a:rPr lang="en-US" dirty="0"/>
              <a:t>Insert footer copy here</a:t>
            </a:r>
          </a:p>
          <a:p>
            <a:r>
              <a:rPr lang="en-US" dirty="0"/>
              <a:t>Insert footer copy here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9F645A7-C014-A68B-A89F-39AEF51DA79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070255" y="544484"/>
            <a:ext cx="2039937" cy="52390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777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yer Template S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1FA22896-91C5-B16D-655C-0409C1FC7F20}"/>
              </a:ext>
            </a:extLst>
          </p:cNvPr>
          <p:cNvSpPr/>
          <p:nvPr userDrawn="1"/>
        </p:nvSpPr>
        <p:spPr>
          <a:xfrm>
            <a:off x="-3594" y="-2"/>
            <a:ext cx="6390107" cy="1691383"/>
          </a:xfrm>
          <a:custGeom>
            <a:avLst/>
            <a:gdLst>
              <a:gd name="connsiteX0" fmla="*/ 0 w 6390107"/>
              <a:gd name="connsiteY0" fmla="*/ 0 h 1698173"/>
              <a:gd name="connsiteX1" fmla="*/ 6390107 w 6390107"/>
              <a:gd name="connsiteY1" fmla="*/ 0 h 1698173"/>
              <a:gd name="connsiteX2" fmla="*/ 6390107 w 6390107"/>
              <a:gd name="connsiteY2" fmla="*/ 1698173 h 1698173"/>
              <a:gd name="connsiteX3" fmla="*/ 0 w 6390107"/>
              <a:gd name="connsiteY3" fmla="*/ 1698173 h 1698173"/>
              <a:gd name="connsiteX4" fmla="*/ 0 w 6390107"/>
              <a:gd name="connsiteY4" fmla="*/ 0 h 1698173"/>
              <a:gd name="connsiteX0" fmla="*/ 0 w 6390107"/>
              <a:gd name="connsiteY0" fmla="*/ 0 h 1698173"/>
              <a:gd name="connsiteX1" fmla="*/ 6390107 w 6390107"/>
              <a:gd name="connsiteY1" fmla="*/ 0 h 1698173"/>
              <a:gd name="connsiteX2" fmla="*/ 3006827 w 6390107"/>
              <a:gd name="connsiteY2" fmla="*/ 875213 h 1698173"/>
              <a:gd name="connsiteX3" fmla="*/ 0 w 6390107"/>
              <a:gd name="connsiteY3" fmla="*/ 1698173 h 1698173"/>
              <a:gd name="connsiteX4" fmla="*/ 0 w 6390107"/>
              <a:gd name="connsiteY4" fmla="*/ 0 h 1698173"/>
              <a:gd name="connsiteX0" fmla="*/ 0 w 6390107"/>
              <a:gd name="connsiteY0" fmla="*/ 0 h 1698173"/>
              <a:gd name="connsiteX1" fmla="*/ 6390107 w 6390107"/>
              <a:gd name="connsiteY1" fmla="*/ 0 h 1698173"/>
              <a:gd name="connsiteX2" fmla="*/ 15433 w 6390107"/>
              <a:gd name="connsiteY2" fmla="*/ 1685110 h 1698173"/>
              <a:gd name="connsiteX3" fmla="*/ 0 w 6390107"/>
              <a:gd name="connsiteY3" fmla="*/ 1698173 h 1698173"/>
              <a:gd name="connsiteX4" fmla="*/ 0 w 6390107"/>
              <a:gd name="connsiteY4" fmla="*/ 0 h 1698173"/>
              <a:gd name="connsiteX0" fmla="*/ 0 w 6390107"/>
              <a:gd name="connsiteY0" fmla="*/ 0 h 1698173"/>
              <a:gd name="connsiteX1" fmla="*/ 6390107 w 6390107"/>
              <a:gd name="connsiteY1" fmla="*/ 0 h 1698173"/>
              <a:gd name="connsiteX2" fmla="*/ 15433 w 6390107"/>
              <a:gd name="connsiteY2" fmla="*/ 1685110 h 1698173"/>
              <a:gd name="connsiteX3" fmla="*/ 0 w 6390107"/>
              <a:gd name="connsiteY3" fmla="*/ 1698173 h 1698173"/>
              <a:gd name="connsiteX4" fmla="*/ 0 w 6390107"/>
              <a:gd name="connsiteY4" fmla="*/ 0 h 1698173"/>
              <a:gd name="connsiteX0" fmla="*/ 0 w 6390107"/>
              <a:gd name="connsiteY0" fmla="*/ 0 h 1698173"/>
              <a:gd name="connsiteX1" fmla="*/ 6390107 w 6390107"/>
              <a:gd name="connsiteY1" fmla="*/ 0 h 1698173"/>
              <a:gd name="connsiteX2" fmla="*/ 15433 w 6390107"/>
              <a:gd name="connsiteY2" fmla="*/ 1685110 h 1698173"/>
              <a:gd name="connsiteX3" fmla="*/ 0 w 6390107"/>
              <a:gd name="connsiteY3" fmla="*/ 1698173 h 1698173"/>
              <a:gd name="connsiteX4" fmla="*/ 0 w 6390107"/>
              <a:gd name="connsiteY4" fmla="*/ 0 h 1698173"/>
              <a:gd name="connsiteX0" fmla="*/ 13063 w 6403170"/>
              <a:gd name="connsiteY0" fmla="*/ 0 h 1689998"/>
              <a:gd name="connsiteX1" fmla="*/ 6403170 w 6403170"/>
              <a:gd name="connsiteY1" fmla="*/ 0 h 1689998"/>
              <a:gd name="connsiteX2" fmla="*/ 28496 w 6403170"/>
              <a:gd name="connsiteY2" fmla="*/ 1685110 h 1689998"/>
              <a:gd name="connsiteX3" fmla="*/ 0 w 6403170"/>
              <a:gd name="connsiteY3" fmla="*/ 901338 h 1689998"/>
              <a:gd name="connsiteX4" fmla="*/ 13063 w 6403170"/>
              <a:gd name="connsiteY4" fmla="*/ 0 h 1689998"/>
              <a:gd name="connsiteX0" fmla="*/ 13063 w 6403170"/>
              <a:gd name="connsiteY0" fmla="*/ 0 h 1691383"/>
              <a:gd name="connsiteX1" fmla="*/ 6403170 w 6403170"/>
              <a:gd name="connsiteY1" fmla="*/ 0 h 1691383"/>
              <a:gd name="connsiteX2" fmla="*/ 28496 w 6403170"/>
              <a:gd name="connsiteY2" fmla="*/ 1685110 h 1691383"/>
              <a:gd name="connsiteX3" fmla="*/ 0 w 6403170"/>
              <a:gd name="connsiteY3" fmla="*/ 901338 h 1691383"/>
              <a:gd name="connsiteX4" fmla="*/ 13063 w 6403170"/>
              <a:gd name="connsiteY4" fmla="*/ 0 h 1691383"/>
              <a:gd name="connsiteX0" fmla="*/ 0 w 6390107"/>
              <a:gd name="connsiteY0" fmla="*/ 0 h 1691383"/>
              <a:gd name="connsiteX1" fmla="*/ 6390107 w 6390107"/>
              <a:gd name="connsiteY1" fmla="*/ 0 h 1691383"/>
              <a:gd name="connsiteX2" fmla="*/ 15433 w 6390107"/>
              <a:gd name="connsiteY2" fmla="*/ 1685110 h 1691383"/>
              <a:gd name="connsiteX3" fmla="*/ 0 w 6390107"/>
              <a:gd name="connsiteY3" fmla="*/ 1658984 h 1691383"/>
              <a:gd name="connsiteX4" fmla="*/ 0 w 6390107"/>
              <a:gd name="connsiteY4" fmla="*/ 0 h 1691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90107" h="1691383">
                <a:moveTo>
                  <a:pt x="0" y="0"/>
                </a:moveTo>
                <a:lnTo>
                  <a:pt x="6390107" y="0"/>
                </a:lnTo>
                <a:cubicBezTo>
                  <a:pt x="5375559" y="561703"/>
                  <a:pt x="3942998" y="1789613"/>
                  <a:pt x="15433" y="1685110"/>
                </a:cubicBezTo>
                <a:lnTo>
                  <a:pt x="0" y="165898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3782BE4C-7453-EAF9-4BB6-C452CA75F38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-1"/>
            <a:ext cx="6858000" cy="3769004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26DB269-04AC-AA55-C5AE-786222ADCE61}"/>
              </a:ext>
            </a:extLst>
          </p:cNvPr>
          <p:cNvSpPr/>
          <p:nvPr userDrawn="1"/>
        </p:nvSpPr>
        <p:spPr>
          <a:xfrm>
            <a:off x="0" y="9039497"/>
            <a:ext cx="6861594" cy="86809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rainbow colored oval on a black background&#10;&#10;AI-generated content may be incorrect.">
            <a:extLst>
              <a:ext uri="{FF2B5EF4-FFF2-40B4-BE49-F238E27FC236}">
                <a16:creationId xmlns:a16="http://schemas.microsoft.com/office/drawing/2014/main" id="{B8830D3D-F547-0253-75A7-5AFF77B7D4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7473" t="-3153" r="33132" b="83097"/>
          <a:stretch>
            <a:fillRect/>
          </a:stretch>
        </p:blipFill>
        <p:spPr>
          <a:xfrm rot="10800000">
            <a:off x="-3594" y="-1"/>
            <a:ext cx="6861593" cy="214635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489" y="4082142"/>
            <a:ext cx="2803726" cy="4841568"/>
          </a:xfrm>
        </p:spPr>
        <p:txBody>
          <a:bodyPr>
            <a:normAutofit/>
          </a:bodyPr>
          <a:lstStyle>
            <a:lvl1pPr marL="0" indent="0">
              <a:buNone/>
              <a:defRPr sz="1200" b="0" i="0">
                <a:solidFill>
                  <a:schemeClr val="tx1"/>
                </a:solidFill>
                <a:latin typeface="ITC Avant Garde Std Bk" panose="020B0502020202020204" pitchFamily="34" charset="0"/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71488" y="9182869"/>
            <a:ext cx="2803728" cy="527487"/>
          </a:xfrm>
        </p:spPr>
        <p:txBody>
          <a:bodyPr/>
          <a:lstStyle>
            <a:lvl1pPr algn="l">
              <a:defRPr b="0" i="0">
                <a:solidFill>
                  <a:schemeClr val="bg1"/>
                </a:solidFill>
                <a:latin typeface="ITC Avant Garde Std Bk" panose="020B0502020202020204" pitchFamily="34" charset="0"/>
              </a:defRPr>
            </a:lvl1pPr>
          </a:lstStyle>
          <a:p>
            <a:r>
              <a:rPr lang="en-US" dirty="0"/>
              <a:t>Insert footer copy here</a:t>
            </a:r>
          </a:p>
          <a:p>
            <a:r>
              <a:rPr lang="en-US" dirty="0"/>
              <a:t>Insert footer copy here</a:t>
            </a:r>
          </a:p>
          <a:p>
            <a:r>
              <a:rPr lang="en-US" dirty="0"/>
              <a:t>Insert footer copy here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C3D3806-E4C8-7EBA-3020-3CC3B105F36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582787" y="4082142"/>
            <a:ext cx="2806390" cy="2735676"/>
          </a:xfr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7927B969-123C-52A7-1DFE-F6BE027DBE8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1488" y="644949"/>
            <a:ext cx="2957512" cy="403412"/>
          </a:xfr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ITC Avant Garde Std Bk" panose="020B0502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Section Title Here</a:t>
            </a:r>
          </a:p>
        </p:txBody>
      </p:sp>
      <p:pic>
        <p:nvPicPr>
          <p:cNvPr id="19" name="Picture 18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7657F855-774B-B313-DB6E-A4C525B08EA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956454" y="9225130"/>
            <a:ext cx="1528764" cy="52748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58D1C61-B728-F5B7-F580-C5B6810335AB}"/>
              </a:ext>
            </a:extLst>
          </p:cNvPr>
          <p:cNvSpPr/>
          <p:nvPr userDrawn="1"/>
        </p:nvSpPr>
        <p:spPr>
          <a:xfrm flipV="1">
            <a:off x="0" y="3775903"/>
            <a:ext cx="6861594" cy="45719"/>
          </a:xfrm>
          <a:prstGeom prst="rect">
            <a:avLst/>
          </a:prstGeom>
          <a:gradFill>
            <a:gsLst>
              <a:gs pos="0">
                <a:srgbClr val="FCB338"/>
              </a:gs>
              <a:gs pos="37000">
                <a:srgbClr val="D55028"/>
              </a:gs>
              <a:gs pos="75000">
                <a:srgbClr val="EC008C"/>
              </a:gs>
              <a:gs pos="91000">
                <a:srgbClr val="4D9FD8"/>
              </a:gs>
              <a:gs pos="100000">
                <a:srgbClr val="203D74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0C3AC4B-64B2-20DB-FF14-217B40E62589}"/>
              </a:ext>
            </a:extLst>
          </p:cNvPr>
          <p:cNvSpPr/>
          <p:nvPr userDrawn="1"/>
        </p:nvSpPr>
        <p:spPr>
          <a:xfrm flipV="1">
            <a:off x="3582786" y="6961186"/>
            <a:ext cx="2829123" cy="45719"/>
          </a:xfrm>
          <a:prstGeom prst="rect">
            <a:avLst/>
          </a:prstGeom>
          <a:gradFill>
            <a:gsLst>
              <a:gs pos="0">
                <a:srgbClr val="FCB338"/>
              </a:gs>
              <a:gs pos="37000">
                <a:srgbClr val="D55028"/>
              </a:gs>
              <a:gs pos="75000">
                <a:srgbClr val="EC008C"/>
              </a:gs>
              <a:gs pos="91000">
                <a:srgbClr val="4D9FD8"/>
              </a:gs>
              <a:gs pos="100000">
                <a:srgbClr val="203D74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928BDDB-1BFD-B092-FEE8-A720FA983873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3605519" y="7150273"/>
            <a:ext cx="2806390" cy="384206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 dirty="0"/>
              <a:t>Contact us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D7E30C0-1752-00A5-56BA-A65F74FF16A0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3605519" y="7647069"/>
            <a:ext cx="2806390" cy="1276642"/>
          </a:xfr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B0EEFF6F-6E00-5EBC-5CBC-B9443135DB7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82786" y="9303026"/>
            <a:ext cx="1197936" cy="37502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575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90"/>
            <a:ext cx="5915025" cy="19150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dirty="0"/>
              <a:t>Master Style</a:t>
            </a:r>
            <a:br>
              <a:rPr lang="en-GB" dirty="0"/>
            </a:br>
            <a:r>
              <a:rPr lang="en-GB" dirty="0"/>
              <a:t>Headline Text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436"/>
            <a:ext cx="5915025" cy="628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2869"/>
            <a:ext cx="1543050" cy="5274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62289C-12F8-AC47-8F54-3E60FCEC5A3E}" type="datetimeFigureOut">
              <a:rPr lang="en-US" smtClean="0"/>
              <a:t>10/13/25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2869"/>
            <a:ext cx="2314575" cy="5274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2869"/>
            <a:ext cx="1543050" cy="5274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73C7ED-18B6-2E43-BE20-21BCE9FD6A9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895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5" r:id="rId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5600" b="1" i="0" kern="1200">
          <a:gradFill>
            <a:gsLst>
              <a:gs pos="0">
                <a:srgbClr val="FCB338"/>
              </a:gs>
              <a:gs pos="37000">
                <a:srgbClr val="D55028"/>
              </a:gs>
              <a:gs pos="75000">
                <a:srgbClr val="EC008C"/>
              </a:gs>
              <a:gs pos="91000">
                <a:srgbClr val="4D9FD8"/>
              </a:gs>
              <a:gs pos="100000">
                <a:srgbClr val="203D74"/>
              </a:gs>
            </a:gsLst>
            <a:lin ang="0" scaled="0"/>
          </a:gradFill>
          <a:latin typeface="ITC Avant Garde Std Bk" panose="020B050202020202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200" b="1" i="0" kern="1200">
          <a:solidFill>
            <a:schemeClr val="tx1"/>
          </a:solidFill>
          <a:latin typeface="ITC Avant Garde Std Bk" panose="020B0502020202020204" pitchFamily="34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ITC Avant Garde Std Md" panose="020B060202020202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ITC Avant Garde Std Bk" panose="020B050202020202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ITC Avant Garde Std Bk" panose="020B05020202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b="0" i="0" kern="1200">
          <a:solidFill>
            <a:schemeClr val="tx1"/>
          </a:solidFill>
          <a:latin typeface="ITC Avant Garde Std Bk" panose="020B05020202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D058E31-CB58-A3EF-98B7-354A23C9624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F86621E-9E9B-6A6C-0340-726F4E02F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AAB59F-6137-E35B-9438-F54CD9F2CD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44E2F97-5800-E557-E1ED-80D6CB04CD0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524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4669F23-9446-E7F4-D38E-BF1F9C0CDE9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63DF2B-20F3-7B67-5743-37557C9170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370AFE-38C9-2264-D7BE-45EF5B532E34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420BA8-657B-ACB4-6352-0B262862800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0F13BFF-ECF3-3F93-A512-A6D6876CB78C}"/>
              </a:ext>
            </a:extLst>
          </p:cNvPr>
          <p:cNvSpPr>
            <a:spLocks noGrp="1"/>
          </p:cNvSpPr>
          <p:nvPr>
            <p:ph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1989FF3-DE33-3F2A-94C9-3B361F84321F}"/>
              </a:ext>
            </a:extLst>
          </p:cNvPr>
          <p:cNvSpPr>
            <a:spLocks noGrp="1"/>
          </p:cNvSpPr>
          <p:nvPr>
            <p:ph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50934D7-EDDC-A114-DB57-B4308864AA4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2434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150</TotalTime>
  <Words>0</Words>
  <Application>Microsoft Macintosh PowerPoint</Application>
  <PresentationFormat>Custom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Arial</vt:lpstr>
      <vt:lpstr>ITC Avant Garde Std Bk</vt:lpstr>
      <vt:lpstr>ITC Avant Garde Std Md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Kelly Thake</dc:creator>
  <cp:lastModifiedBy>Kelly Thake</cp:lastModifiedBy>
  <cp:revision>8</cp:revision>
  <dcterms:created xsi:type="dcterms:W3CDTF">2025-09-23T12:18:55Z</dcterms:created>
  <dcterms:modified xsi:type="dcterms:W3CDTF">2025-10-13T11:51:05Z</dcterms:modified>
</cp:coreProperties>
</file>