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0"/>
  </p:handoutMasterIdLst>
  <p:sldIdLst>
    <p:sldId id="268" r:id="rId2"/>
    <p:sldId id="269" r:id="rId3"/>
    <p:sldId id="256" r:id="rId4"/>
    <p:sldId id="270" r:id="rId5"/>
    <p:sldId id="262" r:id="rId6"/>
    <p:sldId id="266" r:id="rId7"/>
    <p:sldId id="272" r:id="rId8"/>
    <p:sldId id="27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D74"/>
    <a:srgbClr val="4D9FD8"/>
    <a:srgbClr val="EC008C"/>
    <a:srgbClr val="D55028"/>
    <a:srgbClr val="FCB3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4"/>
  </p:normalViewPr>
  <p:slideViewPr>
    <p:cSldViewPr snapToGrid="0">
      <p:cViewPr varScale="1">
        <p:scale>
          <a:sx n="99" d="100"/>
          <a:sy n="99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24D92E-6A8D-6FF1-1A00-12B8FFC3E6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9ECED6-0963-983B-B621-D82C151D72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966D6-9ECF-4048-945E-99585DAE71A7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20746-9556-273F-19BF-911A42B079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63559C-291F-B259-418B-48DCC88C08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6D2E0-1E61-7F48-9AD9-3A9098C6E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74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rainbow colored logo&#10;&#10;Description automatically generated with low confidence">
            <a:extLst>
              <a:ext uri="{FF2B5EF4-FFF2-40B4-BE49-F238E27FC236}">
                <a16:creationId xmlns:a16="http://schemas.microsoft.com/office/drawing/2014/main" id="{5DB20905-3CAA-C325-084E-92849CE824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3149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1C2A1D-D556-15ED-5152-8B472CDA12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7669" y="2877015"/>
            <a:ext cx="6457969" cy="3395198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4FF55-2807-16DB-C55F-A575E439A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648" y="1991638"/>
            <a:ext cx="6451990" cy="720031"/>
          </a:xfrm>
        </p:spPr>
        <p:txBody>
          <a:bodyPr/>
          <a:lstStyle/>
          <a:p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B925BBE-5F3B-7A0F-0C3B-99800461AE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29517" y="460449"/>
            <a:ext cx="1684337" cy="457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5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ogo with white background&#10;&#10;AI-generated content may be incorrect.">
            <a:extLst>
              <a:ext uri="{FF2B5EF4-FFF2-40B4-BE49-F238E27FC236}">
                <a16:creationId xmlns:a16="http://schemas.microsoft.com/office/drawing/2014/main" id="{7D046BC4-E026-861E-B19B-5F1CEB6CDE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1"/>
            <a:ext cx="12194992" cy="685631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1C2A1D-D556-15ED-5152-8B472CDA12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7669" y="2877015"/>
            <a:ext cx="6457969" cy="3395198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tx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4FF55-2807-16DB-C55F-A575E439A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648" y="1991638"/>
            <a:ext cx="6451990" cy="720031"/>
          </a:xfrm>
        </p:spPr>
        <p:txBody>
          <a:bodyPr/>
          <a:lstStyle/>
          <a:p>
            <a:r>
              <a:rPr lang="en-GB" dirty="0"/>
              <a:t>Insert Title Here</a:t>
            </a:r>
            <a:endParaRPr lang="en-US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62918684-6099-9E1E-696E-4266D1CD55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29517" y="460449"/>
            <a:ext cx="1684337" cy="457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6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C9FA12-A526-38E8-6803-519F9D09E5AB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0B99E79D-B0AD-A4DE-57F1-4A05C14649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439" b="87778"/>
          <a:stretch>
            <a:fillRect/>
          </a:stretch>
        </p:blipFill>
        <p:spPr>
          <a:xfrm rot="10800000">
            <a:off x="9408547" y="-1"/>
            <a:ext cx="2783452" cy="23240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79A3-B4E0-EB62-A32A-90E6D1DA68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2314" y="584201"/>
            <a:ext cx="6515099" cy="741362"/>
          </a:xfrm>
        </p:spPr>
        <p:txBody>
          <a:bodyPr>
            <a:noAutofit/>
          </a:bodyPr>
          <a:lstStyle>
            <a:lvl1pPr marL="0" indent="0">
              <a:buNone/>
              <a:defRPr sz="5600" b="1" i="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Table of Contents</a:t>
            </a:r>
          </a:p>
        </p:txBody>
      </p:sp>
      <p:pic>
        <p:nvPicPr>
          <p:cNvPr id="6" name="Picture 5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5E56DD38-386B-DEFC-4A37-CB62855FCC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6928" r="79640"/>
          <a:stretch>
            <a:fillRect/>
          </a:stretch>
        </p:blipFill>
        <p:spPr>
          <a:xfrm rot="10800000">
            <a:off x="-2" y="-3234308"/>
            <a:ext cx="4179197" cy="1009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40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C9FA12-A526-38E8-6803-519F9D09E5AB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0B99E79D-B0AD-A4DE-57F1-4A05C14649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439" b="87778"/>
          <a:stretch>
            <a:fillRect/>
          </a:stretch>
        </p:blipFill>
        <p:spPr>
          <a:xfrm rot="10800000">
            <a:off x="9408547" y="-1"/>
            <a:ext cx="2783452" cy="23240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79A3-B4E0-EB62-A32A-90E6D1DA68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2314" y="584201"/>
            <a:ext cx="6515099" cy="741362"/>
          </a:xfrm>
        </p:spPr>
        <p:txBody>
          <a:bodyPr>
            <a:noAutofit/>
          </a:bodyPr>
          <a:lstStyle>
            <a:lvl1pPr marL="0" indent="0">
              <a:buNone/>
              <a:defRPr sz="5600" b="1" i="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Table of Contents</a:t>
            </a:r>
          </a:p>
        </p:txBody>
      </p:sp>
      <p:pic>
        <p:nvPicPr>
          <p:cNvPr id="6" name="Picture 5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5E56DD38-386B-DEFC-4A37-CB62855FCC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6928" r="79640"/>
          <a:stretch>
            <a:fillRect/>
          </a:stretch>
        </p:blipFill>
        <p:spPr>
          <a:xfrm rot="10800000">
            <a:off x="-2" y="-3234308"/>
            <a:ext cx="4179197" cy="1009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6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rectangular object with a white background&#10;&#10;Description automatically generated">
            <a:extLst>
              <a:ext uri="{FF2B5EF4-FFF2-40B4-BE49-F238E27FC236}">
                <a16:creationId xmlns:a16="http://schemas.microsoft.com/office/drawing/2014/main" id="{82EB3B1C-CA8A-E24A-18F7-A30B04A4BD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10647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45CF074-735A-375A-6936-32241B87BB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8989" y="2327776"/>
            <a:ext cx="4957011" cy="3976187"/>
          </a:xfrm>
        </p:spPr>
        <p:txBody>
          <a:bodyPr>
            <a:normAutofit/>
          </a:bodyPr>
          <a:lstStyle>
            <a:lvl1pPr marL="0" indent="0">
              <a:buNone/>
              <a:defRPr sz="2200" b="0" i="0" baseline="0">
                <a:solidFill>
                  <a:schemeClr val="tx1"/>
                </a:solidFill>
                <a:latin typeface="ITC Avant Garde Std Bk" panose="020B0502020202020204" pitchFamily="34" charset="0"/>
              </a:defRPr>
            </a:lvl1pPr>
          </a:lstStyle>
          <a:p>
            <a:pPr lvl="0"/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Lorem ipsum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dolor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sit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amet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consectetuer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Lorem ipsum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dolor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sit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amet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consectetuer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9B9C52-7F78-0F2F-DEAD-6531C14AA2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8989" y="1279698"/>
            <a:ext cx="8614611" cy="721895"/>
          </a:xfrm>
        </p:spPr>
        <p:txBody>
          <a:bodyPr/>
          <a:lstStyle/>
          <a:p>
            <a:r>
              <a:rPr lang="en-GB" dirty="0"/>
              <a:t>Insert Heading Here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E6389FD-8ED9-1664-B841-E871F22CCA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34188" y="2327275"/>
            <a:ext cx="4298950" cy="3976688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A159BD76-AA6E-F874-7046-2DC0211770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8485" t="47799" r="23904" b="41342"/>
          <a:stretch>
            <a:fillRect/>
          </a:stretch>
        </p:blipFill>
        <p:spPr>
          <a:xfrm rot="10800000">
            <a:off x="6524366" y="5041557"/>
            <a:ext cx="5667634" cy="206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1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rectangular object with a rainbow colored border&#10;&#10;Description automatically generated">
            <a:extLst>
              <a:ext uri="{FF2B5EF4-FFF2-40B4-BE49-F238E27FC236}">
                <a16:creationId xmlns:a16="http://schemas.microsoft.com/office/drawing/2014/main" id="{5F676520-61D3-FEF2-4248-560B500C60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215"/>
            <a:ext cx="12192000" cy="685735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4696EF-FF11-C1ED-93A8-C4FD34509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8989" y="1291309"/>
            <a:ext cx="8614611" cy="721895"/>
          </a:xfrm>
        </p:spPr>
        <p:txBody>
          <a:bodyPr/>
          <a:lstStyle/>
          <a:p>
            <a:r>
              <a:rPr lang="en-GB" dirty="0"/>
              <a:t>Insert Heading Here</a:t>
            </a:r>
            <a:endParaRPr lang="en-US" dirty="0"/>
          </a:p>
        </p:txBody>
      </p:sp>
      <p:pic>
        <p:nvPicPr>
          <p:cNvPr id="4" name="Picture 3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DE79A25E-E75B-12E4-AE71-CEA28624EF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8485" t="47799" r="23904" b="41342"/>
          <a:stretch>
            <a:fillRect/>
          </a:stretch>
        </p:blipFill>
        <p:spPr>
          <a:xfrm rot="10800000">
            <a:off x="6524366" y="4802647"/>
            <a:ext cx="5667634" cy="2064922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5817770-6E85-3B14-BE9E-8D42DE40D9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8989" y="2300818"/>
            <a:ext cx="4219279" cy="3395198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  <a:p>
            <a:pPr lvl="0"/>
            <a:r>
              <a:rPr lang="en-GB" dirty="0" err="1"/>
              <a:t>Consecutetuer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consecutetuer</a:t>
            </a:r>
            <a:endParaRPr lang="en-GB" dirty="0"/>
          </a:p>
          <a:p>
            <a:pPr lvl="0"/>
            <a:endParaRPr lang="en-GB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FC21C05-0313-6ED3-1BFD-7D30F6B172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2300818"/>
            <a:ext cx="4301113" cy="3395198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  <a:p>
            <a:pPr lvl="0"/>
            <a:r>
              <a:rPr lang="en-GB" dirty="0" err="1"/>
              <a:t>Consecutetuer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consecutetuer</a:t>
            </a:r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088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50AF35-9E3C-6DB2-4113-8D6A23D7123B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colorful rainbow colored logo&#10;&#10;Description automatically generated with low confidence">
            <a:extLst>
              <a:ext uri="{FF2B5EF4-FFF2-40B4-BE49-F238E27FC236}">
                <a16:creationId xmlns:a16="http://schemas.microsoft.com/office/drawing/2014/main" id="{08C86845-4674-BAC6-DCAE-AA19749DF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039" b="76434"/>
          <a:stretch>
            <a:fillRect/>
          </a:stretch>
        </p:blipFill>
        <p:spPr>
          <a:xfrm>
            <a:off x="9271591" y="0"/>
            <a:ext cx="2921558" cy="1616149"/>
          </a:xfrm>
          <a:prstGeom prst="rect">
            <a:avLst/>
          </a:prstGeom>
        </p:spPr>
      </p:pic>
      <p:pic>
        <p:nvPicPr>
          <p:cNvPr id="13" name="Picture 12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3D126F9C-51D6-D276-C933-C15631BCDA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473" t="-3153" r="33132" b="66727"/>
          <a:stretch>
            <a:fillRect/>
          </a:stretch>
        </p:blipFill>
        <p:spPr>
          <a:xfrm rot="10800000">
            <a:off x="0" y="-1"/>
            <a:ext cx="12192000" cy="69265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9CC31E-1AA3-F86F-FCFF-40ED1C962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2614" y="5532632"/>
            <a:ext cx="2571980" cy="1072227"/>
          </a:xfrm>
        </p:spPr>
        <p:txBody>
          <a:bodyPr>
            <a:noAutofit/>
          </a:bodyPr>
          <a:lstStyle>
            <a:lvl1pPr algn="r"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00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0D1BDB1-52C3-62F0-6588-25868C05DD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243" y="1262743"/>
            <a:ext cx="8632825" cy="775547"/>
          </a:xfrm>
        </p:spPr>
        <p:txBody>
          <a:bodyPr>
            <a:noAutofit/>
          </a:bodyPr>
          <a:lstStyle>
            <a:lvl1pPr marL="0" indent="0" algn="l">
              <a:buNone/>
              <a:defRPr sz="560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EA55910-7640-A0DF-A934-E92AFBFAA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7710" y="2292496"/>
            <a:ext cx="8632825" cy="403412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Description of Section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3FA41C2-6931-19CE-339A-88490BB043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8989" y="3055716"/>
            <a:ext cx="4957011" cy="2539541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  <a:p>
            <a:pPr lvl="0"/>
            <a:r>
              <a:rPr lang="en-GB" dirty="0" err="1"/>
              <a:t>Consecutetuer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consecutetuer</a:t>
            </a:r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F68FFA5-6513-8C2C-AB90-1A16210CD3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29517" y="460449"/>
            <a:ext cx="1684337" cy="457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ogo with white background&#10;&#10;AI-generated content may be incorrect.">
            <a:extLst>
              <a:ext uri="{FF2B5EF4-FFF2-40B4-BE49-F238E27FC236}">
                <a16:creationId xmlns:a16="http://schemas.microsoft.com/office/drawing/2014/main" id="{2D90E141-2125-A34F-FFEE-6EC3407E84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363" b="71281"/>
          <a:stretch>
            <a:fillRect/>
          </a:stretch>
        </p:blipFill>
        <p:spPr>
          <a:xfrm>
            <a:off x="9312442" y="1681"/>
            <a:ext cx="2882550" cy="1969095"/>
          </a:xfrm>
          <a:prstGeom prst="rect">
            <a:avLst/>
          </a:prstGeom>
        </p:spPr>
      </p:pic>
      <p:pic>
        <p:nvPicPr>
          <p:cNvPr id="13" name="Picture 12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3D126F9C-51D6-D276-C933-C15631BCDA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473" t="-3153" r="33132" b="66727"/>
          <a:stretch>
            <a:fillRect/>
          </a:stretch>
        </p:blipFill>
        <p:spPr>
          <a:xfrm rot="10800000">
            <a:off x="0" y="-1"/>
            <a:ext cx="12192000" cy="69265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9CC31E-1AA3-F86F-FCFF-40ED1C962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2614" y="5532632"/>
            <a:ext cx="2571980" cy="1072227"/>
          </a:xfrm>
        </p:spPr>
        <p:txBody>
          <a:bodyPr>
            <a:noAutofit/>
          </a:bodyPr>
          <a:lstStyle>
            <a:lvl1pPr algn="r"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00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0D1BDB1-52C3-62F0-6588-25868C05DD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243" y="1262743"/>
            <a:ext cx="8632825" cy="775547"/>
          </a:xfrm>
        </p:spPr>
        <p:txBody>
          <a:bodyPr>
            <a:noAutofit/>
          </a:bodyPr>
          <a:lstStyle>
            <a:lvl1pPr marL="0" indent="0" algn="l">
              <a:buNone/>
              <a:defRPr sz="560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EA55910-7640-A0DF-A934-E92AFBFAA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7710" y="2292496"/>
            <a:ext cx="8632825" cy="403412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chemeClr val="tx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Description of Section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3FA41C2-6931-19CE-339A-88490BB043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38989" y="3055716"/>
            <a:ext cx="4957011" cy="2539541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tx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  <a:p>
            <a:pPr lvl="0"/>
            <a:r>
              <a:rPr lang="en-GB" dirty="0" err="1"/>
              <a:t>Consecutetuer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consecutetuer</a:t>
            </a:r>
            <a:endParaRPr lang="en-GB" dirty="0"/>
          </a:p>
          <a:p>
            <a:pPr lvl="0"/>
            <a:endParaRPr lang="en-GB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D8F65AB7-AD09-9356-73D9-5E63E3103A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29517" y="460449"/>
            <a:ext cx="1684337" cy="457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0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B15A7-DBC6-17ED-1F9E-FD58B2302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 dirty="0"/>
              <a:t>Master heading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DA745-E4B2-9687-DE30-3ED84A46C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62D33-0297-43D3-E3A5-FB8C6032B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fld id="{9BD616C1-B311-F44D-853E-818F639AB85B}" type="datetimeFigureOut">
              <a:rPr lang="en-US" smtClean="0"/>
              <a:pPr/>
              <a:t>10/13/25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4876D-C35D-2909-F632-695EA6749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93BFE-1C1A-4F86-9EA6-D2EE6556C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fld id="{64E8BDCD-AA4F-A745-A364-CA585A02F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64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49" r:id="rId3"/>
    <p:sldLayoutId id="2147483655" r:id="rId4"/>
    <p:sldLayoutId id="2147483651" r:id="rId5"/>
    <p:sldLayoutId id="2147483652" r:id="rId6"/>
    <p:sldLayoutId id="2147483653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600" b="1" i="0" kern="1200">
          <a:gradFill>
            <a:gsLst>
              <a:gs pos="37000">
                <a:srgbClr val="D55028"/>
              </a:gs>
              <a:gs pos="0">
                <a:srgbClr val="FCB338"/>
              </a:gs>
              <a:gs pos="74000">
                <a:srgbClr val="EC008C"/>
              </a:gs>
              <a:gs pos="83000">
                <a:srgbClr val="4D9FD8"/>
              </a:gs>
              <a:gs pos="100000">
                <a:srgbClr val="203D74"/>
              </a:gs>
            </a:gsLst>
            <a:lin ang="0" scaled="0"/>
          </a:gradFill>
          <a:latin typeface="ITC Avant Garde Std Bk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5200" b="1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1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B89028-1C60-FB5E-394C-9E19F7F0F6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B83E9C-AD60-69C5-8560-33A3D4010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EFEA07-6CCB-B03A-9433-906E8D0B6D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46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6DB454-D491-A7E5-D1E1-325BE3E1A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2FAAE3-61EB-10CC-8093-8D45038EF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882A014-ADE9-E457-FC8B-D252F82BA4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9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C6581817-CCC6-707E-98C0-E512AC8E1795}"/>
              </a:ext>
            </a:extLst>
          </p:cNvPr>
          <p:cNvSpPr>
            <a:spLocks noGrp="1"/>
          </p:cNvSpPr>
          <p:nvPr>
            <p:ph type="body" sz="quarter" idx="4294967295" hasCustomPrompt="1"/>
          </p:nvPr>
        </p:nvSpPr>
        <p:spPr>
          <a:xfrm>
            <a:off x="1085181" y="2008797"/>
            <a:ext cx="2877219" cy="1870023"/>
          </a:xfrm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 marL="457200" indent="0" algn="l">
              <a:buNone/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5pPr>
          </a:lstStyle>
          <a:p>
            <a:pPr lvl="0" algn="ctr"/>
            <a:r>
              <a:rPr lang="en-GB" sz="5600" b="1" dirty="0"/>
              <a:t>00</a:t>
            </a:r>
          </a:p>
          <a:p>
            <a:pPr lvl="0" algn="ctr"/>
            <a:r>
              <a:rPr lang="en-GB" b="1" dirty="0"/>
              <a:t>Section Title</a:t>
            </a:r>
          </a:p>
          <a:p>
            <a:pPr lvl="0" algn="ctr"/>
            <a:r>
              <a:rPr lang="en-GB" dirty="0"/>
              <a:t>Description of section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104AC-A4B9-05A2-9C82-F6786121E4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9671" y="584201"/>
            <a:ext cx="6515099" cy="741362"/>
          </a:xfrm>
        </p:spPr>
        <p:txBody>
          <a:bodyPr>
            <a:noAutofit/>
          </a:bodyPr>
          <a:lstStyle>
            <a:lvl1pPr marL="0" indent="0">
              <a:buNone/>
              <a:defRPr sz="5600" b="1" i="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Table of Contents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99B8B64E-A138-3CD0-5449-9A3FBE7A91E3}"/>
              </a:ext>
            </a:extLst>
          </p:cNvPr>
          <p:cNvSpPr txBox="1">
            <a:spLocks/>
          </p:cNvSpPr>
          <p:nvPr/>
        </p:nvSpPr>
        <p:spPr>
          <a:xfrm>
            <a:off x="4678612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/>
              <a:t>00</a:t>
            </a:r>
          </a:p>
          <a:p>
            <a:pPr algn="ctr"/>
            <a:r>
              <a:rPr lang="en-GB" b="1" dirty="0"/>
              <a:t>Section Title</a:t>
            </a:r>
          </a:p>
          <a:p>
            <a:pPr algn="ctr"/>
            <a:r>
              <a:rPr lang="en-GB" dirty="0"/>
              <a:t>Description of section here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4DE994C-E816-2223-3DDD-E13BC560F4C7}"/>
              </a:ext>
            </a:extLst>
          </p:cNvPr>
          <p:cNvSpPr txBox="1">
            <a:spLocks/>
          </p:cNvSpPr>
          <p:nvPr/>
        </p:nvSpPr>
        <p:spPr>
          <a:xfrm>
            <a:off x="8256001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/>
              <a:t>00</a:t>
            </a:r>
          </a:p>
          <a:p>
            <a:pPr algn="ctr"/>
            <a:r>
              <a:rPr lang="en-GB" b="1" dirty="0"/>
              <a:t>Section Title</a:t>
            </a:r>
          </a:p>
          <a:p>
            <a:pPr algn="ctr"/>
            <a:r>
              <a:rPr lang="en-GB" dirty="0"/>
              <a:t>Description of section here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D2D39F2F-7739-285C-5D3D-94781D558A21}"/>
              </a:ext>
            </a:extLst>
          </p:cNvPr>
          <p:cNvSpPr txBox="1">
            <a:spLocks/>
          </p:cNvSpPr>
          <p:nvPr/>
        </p:nvSpPr>
        <p:spPr>
          <a:xfrm>
            <a:off x="1085181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/>
              <a:t>00</a:t>
            </a:r>
          </a:p>
          <a:p>
            <a:pPr algn="ctr"/>
            <a:r>
              <a:rPr lang="en-GB" b="1"/>
              <a:t>Section Title</a:t>
            </a:r>
          </a:p>
          <a:p>
            <a:pPr algn="ctr"/>
            <a:r>
              <a:rPr lang="en-GB"/>
              <a:t>Description of section here</a:t>
            </a:r>
            <a:endParaRPr lang="en-GB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C880ADE4-640B-1BA3-4EAB-74694CF336C1}"/>
              </a:ext>
            </a:extLst>
          </p:cNvPr>
          <p:cNvSpPr txBox="1">
            <a:spLocks/>
          </p:cNvSpPr>
          <p:nvPr/>
        </p:nvSpPr>
        <p:spPr>
          <a:xfrm>
            <a:off x="4678612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/>
              <a:t>00</a:t>
            </a:r>
          </a:p>
          <a:p>
            <a:pPr algn="ctr"/>
            <a:r>
              <a:rPr lang="en-GB" b="1" dirty="0"/>
              <a:t>Section Title</a:t>
            </a:r>
          </a:p>
          <a:p>
            <a:pPr algn="ctr"/>
            <a:r>
              <a:rPr lang="en-GB" dirty="0"/>
              <a:t>Description of section here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F81840F-3567-421E-D1AE-C998B5C6B85B}"/>
              </a:ext>
            </a:extLst>
          </p:cNvPr>
          <p:cNvSpPr txBox="1">
            <a:spLocks/>
          </p:cNvSpPr>
          <p:nvPr/>
        </p:nvSpPr>
        <p:spPr>
          <a:xfrm>
            <a:off x="8256001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/>
              <a:t>00</a:t>
            </a:r>
          </a:p>
          <a:p>
            <a:pPr algn="ctr"/>
            <a:r>
              <a:rPr lang="en-GB" b="1"/>
              <a:t>Section Title</a:t>
            </a:r>
          </a:p>
          <a:p>
            <a:pPr algn="ctr"/>
            <a:r>
              <a:rPr lang="en-GB"/>
              <a:t>Description of section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5549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2E325C-EBD2-2D87-7D09-E7EECD7A86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381814E6-05FF-C307-D8A4-6E16DA6C6965}"/>
              </a:ext>
            </a:extLst>
          </p:cNvPr>
          <p:cNvSpPr txBox="1">
            <a:spLocks/>
          </p:cNvSpPr>
          <p:nvPr/>
        </p:nvSpPr>
        <p:spPr>
          <a:xfrm>
            <a:off x="1085181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>
                <a:solidFill>
                  <a:schemeClr val="tx1"/>
                </a:solidFill>
              </a:rPr>
              <a:t>00</a:t>
            </a:r>
          </a:p>
          <a:p>
            <a:pPr algn="ctr"/>
            <a:r>
              <a:rPr lang="en-GB" b="1">
                <a:solidFill>
                  <a:schemeClr val="tx1"/>
                </a:solidFill>
              </a:rPr>
              <a:t>Section Title</a:t>
            </a:r>
          </a:p>
          <a:p>
            <a:pPr algn="ctr"/>
            <a:r>
              <a:rPr lang="en-GB">
                <a:solidFill>
                  <a:schemeClr val="tx1"/>
                </a:solidFill>
              </a:rPr>
              <a:t>Description of section here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B0B864A2-F584-14BE-DD7B-EE56B93C7243}"/>
              </a:ext>
            </a:extLst>
          </p:cNvPr>
          <p:cNvSpPr txBox="1">
            <a:spLocks/>
          </p:cNvSpPr>
          <p:nvPr/>
        </p:nvSpPr>
        <p:spPr>
          <a:xfrm>
            <a:off x="4678612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>
                <a:solidFill>
                  <a:schemeClr val="tx1"/>
                </a:solidFill>
              </a:rPr>
              <a:t>00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Section Title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Description of section here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726C020-387E-5184-B2FA-B9134AD64353}"/>
              </a:ext>
            </a:extLst>
          </p:cNvPr>
          <p:cNvSpPr txBox="1">
            <a:spLocks/>
          </p:cNvSpPr>
          <p:nvPr/>
        </p:nvSpPr>
        <p:spPr>
          <a:xfrm>
            <a:off x="8256001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>
                <a:solidFill>
                  <a:schemeClr val="tx1"/>
                </a:solidFill>
              </a:rPr>
              <a:t>00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Section Title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Description of section here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2B6462C4-65D0-4F78-BD5E-764B4F1BEAB4}"/>
              </a:ext>
            </a:extLst>
          </p:cNvPr>
          <p:cNvSpPr txBox="1">
            <a:spLocks/>
          </p:cNvSpPr>
          <p:nvPr/>
        </p:nvSpPr>
        <p:spPr>
          <a:xfrm>
            <a:off x="1085181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>
                <a:solidFill>
                  <a:schemeClr val="tx1"/>
                </a:solidFill>
              </a:rPr>
              <a:t>00</a:t>
            </a:r>
          </a:p>
          <a:p>
            <a:pPr algn="ctr"/>
            <a:r>
              <a:rPr lang="en-GB" b="1">
                <a:solidFill>
                  <a:schemeClr val="tx1"/>
                </a:solidFill>
              </a:rPr>
              <a:t>Section Title</a:t>
            </a:r>
          </a:p>
          <a:p>
            <a:pPr algn="ctr"/>
            <a:r>
              <a:rPr lang="en-GB">
                <a:solidFill>
                  <a:schemeClr val="tx1"/>
                </a:solidFill>
              </a:rPr>
              <a:t>Description of section here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9959781-5A0F-111A-3AEE-635AF4BF798D}"/>
              </a:ext>
            </a:extLst>
          </p:cNvPr>
          <p:cNvSpPr txBox="1">
            <a:spLocks/>
          </p:cNvSpPr>
          <p:nvPr/>
        </p:nvSpPr>
        <p:spPr>
          <a:xfrm>
            <a:off x="4678612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>
                <a:solidFill>
                  <a:schemeClr val="tx1"/>
                </a:solidFill>
              </a:rPr>
              <a:t>00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Section Title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Description of section here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EB78E154-6855-C968-819D-FF19C5860AB5}"/>
              </a:ext>
            </a:extLst>
          </p:cNvPr>
          <p:cNvSpPr txBox="1">
            <a:spLocks/>
          </p:cNvSpPr>
          <p:nvPr/>
        </p:nvSpPr>
        <p:spPr>
          <a:xfrm>
            <a:off x="8256001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>
                <a:solidFill>
                  <a:schemeClr val="tx1"/>
                </a:solidFill>
              </a:rPr>
              <a:t>00</a:t>
            </a:r>
          </a:p>
          <a:p>
            <a:pPr algn="ctr"/>
            <a:r>
              <a:rPr lang="en-GB" b="1">
                <a:solidFill>
                  <a:schemeClr val="tx1"/>
                </a:solidFill>
              </a:rPr>
              <a:t>Section Title</a:t>
            </a:r>
          </a:p>
          <a:p>
            <a:pPr algn="ctr"/>
            <a:r>
              <a:rPr lang="en-GB">
                <a:solidFill>
                  <a:schemeClr val="tx1"/>
                </a:solidFill>
              </a:rPr>
              <a:t>Description of section here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71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A674DD-55FC-33B9-4B19-055F6FC60B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7A0B10-3F44-8A99-F5F6-1257885D8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E0219F-0881-8F6F-7D78-4BB31A5DDE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169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66089-319A-BD8E-8C0C-6E837AA9E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49170-37AD-B731-DF67-53C68F797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C10C2A-9977-18D3-83D4-2F45E3C0B6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5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02D2-8A41-A256-A630-0B49EE25E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2D968-6404-D565-B32B-F6CF637F5F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DB13F1-B4A1-6CF2-1895-B86F1B683A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EB740C-DE56-6F5F-4E21-CFCB3918F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55EFF1-3038-45BD-8355-BE85BA750B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95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680D5-AF6F-2C85-C264-C37BF90FC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6F18D-13D4-4456-6032-5ADE17E1A5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4936C-A17C-48DC-C136-52AFD3D2EC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A0BD28-5AEA-CCD3-2527-FC65BEBD1A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579B861-90A3-52D8-7F26-6E510B8451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69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uffolk Economy">
      <a:dk1>
        <a:srgbClr val="000000"/>
      </a:dk1>
      <a:lt1>
        <a:srgbClr val="FFFFFF"/>
      </a:lt1>
      <a:dk2>
        <a:srgbClr val="0E2841"/>
      </a:dk2>
      <a:lt2>
        <a:srgbClr val="EFEFF9"/>
      </a:lt2>
      <a:accent1>
        <a:srgbClr val="2C386B"/>
      </a:accent1>
      <a:accent2>
        <a:srgbClr val="8CB63C"/>
      </a:accent2>
      <a:accent3>
        <a:srgbClr val="EAB843"/>
      </a:accent3>
      <a:accent4>
        <a:srgbClr val="B84724"/>
      </a:accent4>
      <a:accent5>
        <a:srgbClr val="C30079"/>
      </a:accent5>
      <a:accent6>
        <a:srgbClr val="6D3486"/>
      </a:accent6>
      <a:hlink>
        <a:srgbClr val="4D9FDB"/>
      </a:hlink>
      <a:folHlink>
        <a:srgbClr val="4D9FD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87</Words>
  <Application>Microsoft Macintosh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ITC Avant Garde Std Bk</vt:lpstr>
      <vt:lpstr>ITC Avant Garde Std Md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Massey</dc:creator>
  <cp:lastModifiedBy>Kelly Thake</cp:lastModifiedBy>
  <cp:revision>13</cp:revision>
  <dcterms:created xsi:type="dcterms:W3CDTF">2025-09-12T11:18:13Z</dcterms:created>
  <dcterms:modified xsi:type="dcterms:W3CDTF">2025-10-13T11:03:58Z</dcterms:modified>
</cp:coreProperties>
</file>